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4" r:id="rId6"/>
    <p:sldMasterId id="2147483875" r:id="rId7"/>
    <p:sldMasterId id="2147483880" r:id="rId8"/>
  </p:sldMasterIdLst>
  <p:notesMasterIdLst>
    <p:notesMasterId r:id="rId25"/>
  </p:notesMasterIdLst>
  <p:sldIdLst>
    <p:sldId id="257" r:id="rId9"/>
    <p:sldId id="2147481768" r:id="rId10"/>
    <p:sldId id="2147481758" r:id="rId11"/>
    <p:sldId id="2147481874" r:id="rId12"/>
    <p:sldId id="2147481905" r:id="rId13"/>
    <p:sldId id="2147481907" r:id="rId14"/>
    <p:sldId id="2147481908" r:id="rId15"/>
    <p:sldId id="2147481901" r:id="rId16"/>
    <p:sldId id="2147481909" r:id="rId17"/>
    <p:sldId id="2147481904" r:id="rId18"/>
    <p:sldId id="2147481903" r:id="rId19"/>
    <p:sldId id="2147481910" r:id="rId20"/>
    <p:sldId id="2147481893" r:id="rId21"/>
    <p:sldId id="2147481911" r:id="rId22"/>
    <p:sldId id="2147481912" r:id="rId23"/>
    <p:sldId id="2147481757" r:id="rId24"/>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B0BD4528-CCEF-4CAC-92E3-C5F70A99317A}">
          <p14:sldIdLst>
            <p14:sldId id="257"/>
            <p14:sldId id="2147481768"/>
            <p14:sldId id="2147481758"/>
            <p14:sldId id="2147481874"/>
            <p14:sldId id="2147481905"/>
            <p14:sldId id="2147481907"/>
            <p14:sldId id="2147481908"/>
            <p14:sldId id="2147481901"/>
            <p14:sldId id="2147481909"/>
            <p14:sldId id="2147481904"/>
            <p14:sldId id="2147481903"/>
            <p14:sldId id="2147481910"/>
            <p14:sldId id="2147481893"/>
            <p14:sldId id="2147481911"/>
            <p14:sldId id="2147481912"/>
          </p14:sldIdLst>
        </p14:section>
        <p14:section name="Lab" id="{222E0E25-1B6E-46B1-A745-405320F3F7CE}">
          <p14:sldIdLst/>
        </p14:section>
        <p14:section name="Conclusion" id="{3DC7C308-CAC0-44D4-A57B-61388555F75D}">
          <p14:sldIdLst>
            <p14:sldId id="21474817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osar (US)" initials="J(" lastIdx="2" clrIdx="0">
    <p:extLst>
      <p:ext uri="{19B8F6BF-5375-455C-9EA6-DF929625EA0E}">
        <p15:presenceInfo xmlns:p15="http://schemas.microsoft.com/office/powerpoint/2012/main" userId="S::jennifer.kosar@pwc.com::d3652996-adbe-485d-b6d7-61e0ddb5a5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6E7DB1-0E82-41F2-8B86-A40665C8D23E}" v="10" dt="2025-05-22T19:22:37.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94660"/>
  </p:normalViewPr>
  <p:slideViewPr>
    <p:cSldViewPr snapToGrid="0">
      <p:cViewPr varScale="1">
        <p:scale>
          <a:sx n="150" d="100"/>
          <a:sy n="150" d="100"/>
        </p:scale>
        <p:origin x="294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er Curtis" userId="494c4f5b-6d11-415a-9d9e-829c1135aa91" providerId="ADAL" clId="{666E7DB1-0E82-41F2-8B86-A40665C8D23E}"/>
    <pc:docChg chg="undo custSel addSld delSld modSld sldOrd modSection">
      <pc:chgData name="Asher Curtis" userId="494c4f5b-6d11-415a-9d9e-829c1135aa91" providerId="ADAL" clId="{666E7DB1-0E82-41F2-8B86-A40665C8D23E}" dt="2025-05-22T19:45:47.083" v="2445" actId="20577"/>
      <pc:docMkLst>
        <pc:docMk/>
      </pc:docMkLst>
      <pc:sldChg chg="modSp mod">
        <pc:chgData name="Asher Curtis" userId="494c4f5b-6d11-415a-9d9e-829c1135aa91" providerId="ADAL" clId="{666E7DB1-0E82-41F2-8B86-A40665C8D23E}" dt="2025-05-22T19:32:38.450" v="1759" actId="6549"/>
        <pc:sldMkLst>
          <pc:docMk/>
          <pc:sldMk cId="4294885419" sldId="257"/>
        </pc:sldMkLst>
        <pc:spChg chg="mod">
          <ac:chgData name="Asher Curtis" userId="494c4f5b-6d11-415a-9d9e-829c1135aa91" providerId="ADAL" clId="{666E7DB1-0E82-41F2-8B86-A40665C8D23E}" dt="2025-05-22T19:32:27.587" v="1748" actId="20577"/>
          <ac:spMkLst>
            <pc:docMk/>
            <pc:sldMk cId="4294885419" sldId="257"/>
            <ac:spMk id="2" creationId="{74AD50E3-743F-2ED1-9167-6F49921E6745}"/>
          </ac:spMkLst>
        </pc:spChg>
        <pc:spChg chg="mod">
          <ac:chgData name="Asher Curtis" userId="494c4f5b-6d11-415a-9d9e-829c1135aa91" providerId="ADAL" clId="{666E7DB1-0E82-41F2-8B86-A40665C8D23E}" dt="2025-05-22T19:32:38.450" v="1759" actId="6549"/>
          <ac:spMkLst>
            <pc:docMk/>
            <pc:sldMk cId="4294885419" sldId="257"/>
            <ac:spMk id="4" creationId="{AE88C17D-17C0-A496-AD4B-733995E2FCC2}"/>
          </ac:spMkLst>
        </pc:spChg>
      </pc:sldChg>
      <pc:sldChg chg="modSp mod">
        <pc:chgData name="Asher Curtis" userId="494c4f5b-6d11-415a-9d9e-829c1135aa91" providerId="ADAL" clId="{666E7DB1-0E82-41F2-8B86-A40665C8D23E}" dt="2025-05-22T18:51:38.094" v="155" actId="20577"/>
        <pc:sldMkLst>
          <pc:docMk/>
          <pc:sldMk cId="2079802043" sldId="2147481768"/>
        </pc:sldMkLst>
        <pc:spChg chg="mod">
          <ac:chgData name="Asher Curtis" userId="494c4f5b-6d11-415a-9d9e-829c1135aa91" providerId="ADAL" clId="{666E7DB1-0E82-41F2-8B86-A40665C8D23E}" dt="2025-05-22T18:51:38.094" v="155" actId="20577"/>
          <ac:spMkLst>
            <pc:docMk/>
            <pc:sldMk cId="2079802043" sldId="2147481768"/>
            <ac:spMk id="4" creationId="{57594B7F-5D66-336D-71CC-B36236C7E124}"/>
          </ac:spMkLst>
        </pc:spChg>
      </pc:sldChg>
      <pc:sldChg chg="ord">
        <pc:chgData name="Asher Curtis" userId="494c4f5b-6d11-415a-9d9e-829c1135aa91" providerId="ADAL" clId="{666E7DB1-0E82-41F2-8B86-A40665C8D23E}" dt="2025-05-22T18:54:31.624" v="212"/>
        <pc:sldMkLst>
          <pc:docMk/>
          <pc:sldMk cId="1760369728" sldId="2147481874"/>
        </pc:sldMkLst>
      </pc:sldChg>
      <pc:sldChg chg="del">
        <pc:chgData name="Asher Curtis" userId="494c4f5b-6d11-415a-9d9e-829c1135aa91" providerId="ADAL" clId="{666E7DB1-0E82-41F2-8B86-A40665C8D23E}" dt="2025-05-22T19:32:20.811" v="1747" actId="47"/>
        <pc:sldMkLst>
          <pc:docMk/>
          <pc:sldMk cId="240179653" sldId="2147481892"/>
        </pc:sldMkLst>
      </pc:sldChg>
      <pc:sldChg chg="modSp mod">
        <pc:chgData name="Asher Curtis" userId="494c4f5b-6d11-415a-9d9e-829c1135aa91" providerId="ADAL" clId="{666E7DB1-0E82-41F2-8B86-A40665C8D23E}" dt="2025-05-22T19:12:03.916" v="911" actId="20577"/>
        <pc:sldMkLst>
          <pc:docMk/>
          <pc:sldMk cId="2202739316" sldId="2147481893"/>
        </pc:sldMkLst>
        <pc:spChg chg="mod">
          <ac:chgData name="Asher Curtis" userId="494c4f5b-6d11-415a-9d9e-829c1135aa91" providerId="ADAL" clId="{666E7DB1-0E82-41F2-8B86-A40665C8D23E}" dt="2025-05-22T19:12:03.916" v="911" actId="20577"/>
          <ac:spMkLst>
            <pc:docMk/>
            <pc:sldMk cId="2202739316" sldId="2147481893"/>
            <ac:spMk id="3" creationId="{AAA05E6B-E8DA-4848-89E6-E84B10152ABF}"/>
          </ac:spMkLst>
        </pc:spChg>
      </pc:sldChg>
      <pc:sldChg chg="del">
        <pc:chgData name="Asher Curtis" userId="494c4f5b-6d11-415a-9d9e-829c1135aa91" providerId="ADAL" clId="{666E7DB1-0E82-41F2-8B86-A40665C8D23E}" dt="2025-05-22T18:54:18.539" v="210" actId="47"/>
        <pc:sldMkLst>
          <pc:docMk/>
          <pc:sldMk cId="467313022" sldId="2147481900"/>
        </pc:sldMkLst>
      </pc:sldChg>
      <pc:sldChg chg="addSp modSp mod ord">
        <pc:chgData name="Asher Curtis" userId="494c4f5b-6d11-415a-9d9e-829c1135aa91" providerId="ADAL" clId="{666E7DB1-0E82-41F2-8B86-A40665C8D23E}" dt="2025-05-22T19:06:15.492" v="805" actId="1076"/>
        <pc:sldMkLst>
          <pc:docMk/>
          <pc:sldMk cId="3236719072" sldId="2147481901"/>
        </pc:sldMkLst>
        <pc:spChg chg="mod">
          <ac:chgData name="Asher Curtis" userId="494c4f5b-6d11-415a-9d9e-829c1135aa91" providerId="ADAL" clId="{666E7DB1-0E82-41F2-8B86-A40665C8D23E}" dt="2025-05-22T18:54:47.928" v="218" actId="6549"/>
          <ac:spMkLst>
            <pc:docMk/>
            <pc:sldMk cId="3236719072" sldId="2147481901"/>
            <ac:spMk id="3" creationId="{868A19D3-7A29-1169-15C7-F06714C5591B}"/>
          </ac:spMkLst>
        </pc:spChg>
        <pc:spChg chg="add mod">
          <ac:chgData name="Asher Curtis" userId="494c4f5b-6d11-415a-9d9e-829c1135aa91" providerId="ADAL" clId="{666E7DB1-0E82-41F2-8B86-A40665C8D23E}" dt="2025-05-22T19:05:37.453" v="732" actId="20577"/>
          <ac:spMkLst>
            <pc:docMk/>
            <pc:sldMk cId="3236719072" sldId="2147481901"/>
            <ac:spMk id="7" creationId="{B4CDF054-7C8C-E869-D461-53A06FEF3F03}"/>
          </ac:spMkLst>
        </pc:spChg>
        <pc:spChg chg="add mod">
          <ac:chgData name="Asher Curtis" userId="494c4f5b-6d11-415a-9d9e-829c1135aa91" providerId="ADAL" clId="{666E7DB1-0E82-41F2-8B86-A40665C8D23E}" dt="2025-05-22T19:06:15.492" v="805" actId="1076"/>
          <ac:spMkLst>
            <pc:docMk/>
            <pc:sldMk cId="3236719072" sldId="2147481901"/>
            <ac:spMk id="10" creationId="{0714F313-3CB3-3E89-C809-4CC2B22A1112}"/>
          </ac:spMkLst>
        </pc:spChg>
        <pc:cxnChg chg="add">
          <ac:chgData name="Asher Curtis" userId="494c4f5b-6d11-415a-9d9e-829c1135aa91" providerId="ADAL" clId="{666E7DB1-0E82-41F2-8B86-A40665C8D23E}" dt="2025-05-22T19:05:23.354" v="700" actId="11529"/>
          <ac:cxnSpMkLst>
            <pc:docMk/>
            <pc:sldMk cId="3236719072" sldId="2147481901"/>
            <ac:cxnSpMk id="6" creationId="{31F44E34-DB20-66A3-A699-0BE2AFDD3959}"/>
          </ac:cxnSpMkLst>
        </pc:cxnChg>
        <pc:cxnChg chg="add">
          <ac:chgData name="Asher Curtis" userId="494c4f5b-6d11-415a-9d9e-829c1135aa91" providerId="ADAL" clId="{666E7DB1-0E82-41F2-8B86-A40665C8D23E}" dt="2025-05-22T19:05:44.677" v="733" actId="11529"/>
          <ac:cxnSpMkLst>
            <pc:docMk/>
            <pc:sldMk cId="3236719072" sldId="2147481901"/>
            <ac:cxnSpMk id="9" creationId="{B8A17D23-3CA1-E21A-1333-7242E09E6A1A}"/>
          </ac:cxnSpMkLst>
        </pc:cxnChg>
      </pc:sldChg>
      <pc:sldChg chg="del">
        <pc:chgData name="Asher Curtis" userId="494c4f5b-6d11-415a-9d9e-829c1135aa91" providerId="ADAL" clId="{666E7DB1-0E82-41F2-8B86-A40665C8D23E}" dt="2025-05-22T19:32:20.811" v="1747" actId="47"/>
        <pc:sldMkLst>
          <pc:docMk/>
          <pc:sldMk cId="1457501382" sldId="2147481902"/>
        </pc:sldMkLst>
      </pc:sldChg>
      <pc:sldChg chg="addSp delSp modSp new mod">
        <pc:chgData name="Asher Curtis" userId="494c4f5b-6d11-415a-9d9e-829c1135aa91" providerId="ADAL" clId="{666E7DB1-0E82-41F2-8B86-A40665C8D23E}" dt="2025-05-22T19:23:14.356" v="1604" actId="1076"/>
        <pc:sldMkLst>
          <pc:docMk/>
          <pc:sldMk cId="3542039512" sldId="2147481903"/>
        </pc:sldMkLst>
        <pc:spChg chg="del">
          <ac:chgData name="Asher Curtis" userId="494c4f5b-6d11-415a-9d9e-829c1135aa91" providerId="ADAL" clId="{666E7DB1-0E82-41F2-8B86-A40665C8D23E}" dt="2025-05-22T18:51:58.379" v="157"/>
          <ac:spMkLst>
            <pc:docMk/>
            <pc:sldMk cId="3542039512" sldId="2147481903"/>
            <ac:spMk id="2" creationId="{42E3BD82-8D9A-D1EB-0376-AD5C90362384}"/>
          </ac:spMkLst>
        </pc:spChg>
        <pc:spChg chg="mod">
          <ac:chgData name="Asher Curtis" userId="494c4f5b-6d11-415a-9d9e-829c1135aa91" providerId="ADAL" clId="{666E7DB1-0E82-41F2-8B86-A40665C8D23E}" dt="2025-05-22T18:52:23.898" v="203" actId="20577"/>
          <ac:spMkLst>
            <pc:docMk/>
            <pc:sldMk cId="3542039512" sldId="2147481903"/>
            <ac:spMk id="3" creationId="{F1E0EF95-2497-2BA9-527B-F7FBC55F887A}"/>
          </ac:spMkLst>
        </pc:spChg>
        <pc:spChg chg="add mod">
          <ac:chgData name="Asher Curtis" userId="494c4f5b-6d11-415a-9d9e-829c1135aa91" providerId="ADAL" clId="{666E7DB1-0E82-41F2-8B86-A40665C8D23E}" dt="2025-05-22T19:23:14.356" v="1604" actId="1076"/>
          <ac:spMkLst>
            <pc:docMk/>
            <pc:sldMk cId="3542039512" sldId="2147481903"/>
            <ac:spMk id="5" creationId="{38F0145F-97AE-6415-AFC1-B5DE79897774}"/>
          </ac:spMkLst>
        </pc:spChg>
        <pc:graphicFrameChg chg="add mod modGraphic">
          <ac:chgData name="Asher Curtis" userId="494c4f5b-6d11-415a-9d9e-829c1135aa91" providerId="ADAL" clId="{666E7DB1-0E82-41F2-8B86-A40665C8D23E}" dt="2025-05-22T19:21:43.442" v="1524" actId="20577"/>
          <ac:graphicFrameMkLst>
            <pc:docMk/>
            <pc:sldMk cId="3542039512" sldId="2147481903"/>
            <ac:graphicFrameMk id="4" creationId="{B149AE89-2A4B-4547-AD50-572947D97176}"/>
          </ac:graphicFrameMkLst>
        </pc:graphicFrameChg>
      </pc:sldChg>
      <pc:sldChg chg="modSp add mod">
        <pc:chgData name="Asher Curtis" userId="494c4f5b-6d11-415a-9d9e-829c1135aa91" providerId="ADAL" clId="{666E7DB1-0E82-41F2-8B86-A40665C8D23E}" dt="2025-05-22T18:54:08.144" v="209" actId="113"/>
        <pc:sldMkLst>
          <pc:docMk/>
          <pc:sldMk cId="263718645" sldId="2147481904"/>
        </pc:sldMkLst>
        <pc:spChg chg="mod">
          <ac:chgData name="Asher Curtis" userId="494c4f5b-6d11-415a-9d9e-829c1135aa91" providerId="ADAL" clId="{666E7DB1-0E82-41F2-8B86-A40665C8D23E}" dt="2025-05-22T18:54:08.144" v="209" actId="113"/>
          <ac:spMkLst>
            <pc:docMk/>
            <pc:sldMk cId="263718645" sldId="2147481904"/>
            <ac:spMk id="4" creationId="{B0FA82AB-CAA6-BE75-A9F2-82463324211C}"/>
          </ac:spMkLst>
        </pc:spChg>
      </pc:sldChg>
      <pc:sldChg chg="modSp new mod">
        <pc:chgData name="Asher Curtis" userId="494c4f5b-6d11-415a-9d9e-829c1135aa91" providerId="ADAL" clId="{666E7DB1-0E82-41F2-8B86-A40665C8D23E}" dt="2025-05-22T18:58:41.618" v="279" actId="113"/>
        <pc:sldMkLst>
          <pc:docMk/>
          <pc:sldMk cId="2931208946" sldId="2147481905"/>
        </pc:sldMkLst>
        <pc:spChg chg="mod">
          <ac:chgData name="Asher Curtis" userId="494c4f5b-6d11-415a-9d9e-829c1135aa91" providerId="ADAL" clId="{666E7DB1-0E82-41F2-8B86-A40665C8D23E}" dt="2025-05-22T18:58:41.618" v="279" actId="113"/>
          <ac:spMkLst>
            <pc:docMk/>
            <pc:sldMk cId="2931208946" sldId="2147481905"/>
            <ac:spMk id="2" creationId="{F1E8B258-9A9E-E6D3-172D-55C0F0007B7C}"/>
          </ac:spMkLst>
        </pc:spChg>
        <pc:spChg chg="mod">
          <ac:chgData name="Asher Curtis" userId="494c4f5b-6d11-415a-9d9e-829c1135aa91" providerId="ADAL" clId="{666E7DB1-0E82-41F2-8B86-A40665C8D23E}" dt="2025-05-22T18:56:05.625" v="231" actId="6549"/>
          <ac:spMkLst>
            <pc:docMk/>
            <pc:sldMk cId="2931208946" sldId="2147481905"/>
            <ac:spMk id="3" creationId="{43C37A85-CC24-5681-30A4-B86073792A04}"/>
          </ac:spMkLst>
        </pc:spChg>
      </pc:sldChg>
      <pc:sldChg chg="modSp new del mod">
        <pc:chgData name="Asher Curtis" userId="494c4f5b-6d11-415a-9d9e-829c1135aa91" providerId="ADAL" clId="{666E7DB1-0E82-41F2-8B86-A40665C8D23E}" dt="2025-05-22T19:00:40.380" v="323" actId="47"/>
        <pc:sldMkLst>
          <pc:docMk/>
          <pc:sldMk cId="1797822205" sldId="2147481906"/>
        </pc:sldMkLst>
        <pc:spChg chg="mod">
          <ac:chgData name="Asher Curtis" userId="494c4f5b-6d11-415a-9d9e-829c1135aa91" providerId="ADAL" clId="{666E7DB1-0E82-41F2-8B86-A40665C8D23E}" dt="2025-05-22T18:58:48.944" v="281"/>
          <ac:spMkLst>
            <pc:docMk/>
            <pc:sldMk cId="1797822205" sldId="2147481906"/>
            <ac:spMk id="2" creationId="{F8EA6C90-0C4D-4D57-801B-75547C6DC9D5}"/>
          </ac:spMkLst>
        </pc:spChg>
      </pc:sldChg>
      <pc:sldChg chg="modSp add mod">
        <pc:chgData name="Asher Curtis" userId="494c4f5b-6d11-415a-9d9e-829c1135aa91" providerId="ADAL" clId="{666E7DB1-0E82-41F2-8B86-A40665C8D23E}" dt="2025-05-22T19:09:29.329" v="812" actId="113"/>
        <pc:sldMkLst>
          <pc:docMk/>
          <pc:sldMk cId="1512628748" sldId="2147481907"/>
        </pc:sldMkLst>
        <pc:spChg chg="mod">
          <ac:chgData name="Asher Curtis" userId="494c4f5b-6d11-415a-9d9e-829c1135aa91" providerId="ADAL" clId="{666E7DB1-0E82-41F2-8B86-A40665C8D23E}" dt="2025-05-22T19:09:29.329" v="812" actId="113"/>
          <ac:spMkLst>
            <pc:docMk/>
            <pc:sldMk cId="1512628748" sldId="2147481907"/>
            <ac:spMk id="2" creationId="{7E075726-7863-957C-7329-B00B51D0BE3C}"/>
          </ac:spMkLst>
        </pc:spChg>
      </pc:sldChg>
      <pc:sldChg chg="modSp new mod">
        <pc:chgData name="Asher Curtis" userId="494c4f5b-6d11-415a-9d9e-829c1135aa91" providerId="ADAL" clId="{666E7DB1-0E82-41F2-8B86-A40665C8D23E}" dt="2025-05-22T19:45:47.083" v="2445" actId="20577"/>
        <pc:sldMkLst>
          <pc:docMk/>
          <pc:sldMk cId="487303969" sldId="2147481908"/>
        </pc:sldMkLst>
        <pc:spChg chg="mod">
          <ac:chgData name="Asher Curtis" userId="494c4f5b-6d11-415a-9d9e-829c1135aa91" providerId="ADAL" clId="{666E7DB1-0E82-41F2-8B86-A40665C8D23E}" dt="2025-05-22T19:45:47.083" v="2445" actId="20577"/>
          <ac:spMkLst>
            <pc:docMk/>
            <pc:sldMk cId="487303969" sldId="2147481908"/>
            <ac:spMk id="2" creationId="{3593ECD4-55A0-4C65-CEAD-3C654C429904}"/>
          </ac:spMkLst>
        </pc:spChg>
        <pc:spChg chg="mod">
          <ac:chgData name="Asher Curtis" userId="494c4f5b-6d11-415a-9d9e-829c1135aa91" providerId="ADAL" clId="{666E7DB1-0E82-41F2-8B86-A40665C8D23E}" dt="2025-05-22T19:00:52.058" v="325"/>
          <ac:spMkLst>
            <pc:docMk/>
            <pc:sldMk cId="487303969" sldId="2147481908"/>
            <ac:spMk id="3" creationId="{BB4B05A1-C14D-9816-3AA6-E60EF905A9AE}"/>
          </ac:spMkLst>
        </pc:spChg>
      </pc:sldChg>
      <pc:sldChg chg="addSp delSp modSp new mod modClrScheme chgLayout">
        <pc:chgData name="Asher Curtis" userId="494c4f5b-6d11-415a-9d9e-829c1135aa91" providerId="ADAL" clId="{666E7DB1-0E82-41F2-8B86-A40665C8D23E}" dt="2025-05-22T19:11:24.009" v="898" actId="1076"/>
        <pc:sldMkLst>
          <pc:docMk/>
          <pc:sldMk cId="1247062286" sldId="2147481909"/>
        </pc:sldMkLst>
        <pc:spChg chg="del mod ord">
          <ac:chgData name="Asher Curtis" userId="494c4f5b-6d11-415a-9d9e-829c1135aa91" providerId="ADAL" clId="{666E7DB1-0E82-41F2-8B86-A40665C8D23E}" dt="2025-05-22T19:08:23.453" v="808" actId="700"/>
          <ac:spMkLst>
            <pc:docMk/>
            <pc:sldMk cId="1247062286" sldId="2147481909"/>
            <ac:spMk id="2" creationId="{D39CDF2E-4412-65B0-9C4A-B34BFD8A3447}"/>
          </ac:spMkLst>
        </pc:spChg>
        <pc:spChg chg="del">
          <ac:chgData name="Asher Curtis" userId="494c4f5b-6d11-415a-9d9e-829c1135aa91" providerId="ADAL" clId="{666E7DB1-0E82-41F2-8B86-A40665C8D23E}" dt="2025-05-22T19:08:23.453" v="808" actId="700"/>
          <ac:spMkLst>
            <pc:docMk/>
            <pc:sldMk cId="1247062286" sldId="2147481909"/>
            <ac:spMk id="3" creationId="{E8E4E71F-077D-FE95-9639-4A9477A29FD6}"/>
          </ac:spMkLst>
        </pc:spChg>
        <pc:spChg chg="add del mod ord">
          <ac:chgData name="Asher Curtis" userId="494c4f5b-6d11-415a-9d9e-829c1135aa91" providerId="ADAL" clId="{666E7DB1-0E82-41F2-8B86-A40665C8D23E}" dt="2025-05-22T19:08:27.165" v="809" actId="478"/>
          <ac:spMkLst>
            <pc:docMk/>
            <pc:sldMk cId="1247062286" sldId="2147481909"/>
            <ac:spMk id="6" creationId="{A8A8728D-6016-6446-5107-BCD1996B6A6A}"/>
          </ac:spMkLst>
        </pc:spChg>
        <pc:spChg chg="add del mod ord">
          <ac:chgData name="Asher Curtis" userId="494c4f5b-6d11-415a-9d9e-829c1135aa91" providerId="ADAL" clId="{666E7DB1-0E82-41F2-8B86-A40665C8D23E}" dt="2025-05-22T19:08:30.395" v="810" actId="478"/>
          <ac:spMkLst>
            <pc:docMk/>
            <pc:sldMk cId="1247062286" sldId="2147481909"/>
            <ac:spMk id="7" creationId="{4E2291D5-E298-AF36-F2BD-8D55FF8D9689}"/>
          </ac:spMkLst>
        </pc:spChg>
        <pc:spChg chg="add mod">
          <ac:chgData name="Asher Curtis" userId="494c4f5b-6d11-415a-9d9e-829c1135aa91" providerId="ADAL" clId="{666E7DB1-0E82-41F2-8B86-A40665C8D23E}" dt="2025-05-22T19:10:01.866" v="825" actId="1076"/>
          <ac:spMkLst>
            <pc:docMk/>
            <pc:sldMk cId="1247062286" sldId="2147481909"/>
            <ac:spMk id="10" creationId="{65E237E4-F867-7310-4EB7-410598DDF71B}"/>
          </ac:spMkLst>
        </pc:spChg>
        <pc:spChg chg="add mod">
          <ac:chgData name="Asher Curtis" userId="494c4f5b-6d11-415a-9d9e-829c1135aa91" providerId="ADAL" clId="{666E7DB1-0E82-41F2-8B86-A40665C8D23E}" dt="2025-05-22T19:10:24.883" v="844" actId="1076"/>
          <ac:spMkLst>
            <pc:docMk/>
            <pc:sldMk cId="1247062286" sldId="2147481909"/>
            <ac:spMk id="13" creationId="{0B424120-C0A0-6F7C-691F-C1539ACC1A16}"/>
          </ac:spMkLst>
        </pc:spChg>
        <pc:spChg chg="add mod">
          <ac:chgData name="Asher Curtis" userId="494c4f5b-6d11-415a-9d9e-829c1135aa91" providerId="ADAL" clId="{666E7DB1-0E82-41F2-8B86-A40665C8D23E}" dt="2025-05-22T19:11:24.009" v="898" actId="1076"/>
          <ac:spMkLst>
            <pc:docMk/>
            <pc:sldMk cId="1247062286" sldId="2147481909"/>
            <ac:spMk id="18" creationId="{D0FE5A9C-F600-48C1-8C33-19BB20925691}"/>
          </ac:spMkLst>
        </pc:spChg>
        <pc:picChg chg="add mod">
          <ac:chgData name="Asher Curtis" userId="494c4f5b-6d11-415a-9d9e-829c1135aa91" providerId="ADAL" clId="{666E7DB1-0E82-41F2-8B86-A40665C8D23E}" dt="2025-05-22T19:10:21.660" v="843" actId="1076"/>
          <ac:picMkLst>
            <pc:docMk/>
            <pc:sldMk cId="1247062286" sldId="2147481909"/>
            <ac:picMk id="5" creationId="{9C720600-D232-86B4-3BE3-F86EA1D00B8B}"/>
          </ac:picMkLst>
        </pc:picChg>
        <pc:cxnChg chg="add">
          <ac:chgData name="Asher Curtis" userId="494c4f5b-6d11-415a-9d9e-829c1135aa91" providerId="ADAL" clId="{666E7DB1-0E82-41F2-8B86-A40665C8D23E}" dt="2025-05-22T19:09:48.189" v="813" actId="11529"/>
          <ac:cxnSpMkLst>
            <pc:docMk/>
            <pc:sldMk cId="1247062286" sldId="2147481909"/>
            <ac:cxnSpMk id="9" creationId="{EE8404DE-08E3-7A54-5B12-C10787EFF092}"/>
          </ac:cxnSpMkLst>
        </pc:cxnChg>
        <pc:cxnChg chg="add">
          <ac:chgData name="Asher Curtis" userId="494c4f5b-6d11-415a-9d9e-829c1135aa91" providerId="ADAL" clId="{666E7DB1-0E82-41F2-8B86-A40665C8D23E}" dt="2025-05-22T19:10:06.195" v="826" actId="11529"/>
          <ac:cxnSpMkLst>
            <pc:docMk/>
            <pc:sldMk cId="1247062286" sldId="2147481909"/>
            <ac:cxnSpMk id="12" creationId="{D5B47054-CA23-DCFD-9AA8-4B5A62C74876}"/>
          </ac:cxnSpMkLst>
        </pc:cxnChg>
        <pc:cxnChg chg="add">
          <ac:chgData name="Asher Curtis" userId="494c4f5b-6d11-415a-9d9e-829c1135aa91" providerId="ADAL" clId="{666E7DB1-0E82-41F2-8B86-A40665C8D23E}" dt="2025-05-22T19:10:29.821" v="845" actId="11529"/>
          <ac:cxnSpMkLst>
            <pc:docMk/>
            <pc:sldMk cId="1247062286" sldId="2147481909"/>
            <ac:cxnSpMk id="15" creationId="{8055D3DD-82E6-8A0B-7A7C-4210CDAF71D0}"/>
          </ac:cxnSpMkLst>
        </pc:cxnChg>
        <pc:cxnChg chg="add mod">
          <ac:chgData name="Asher Curtis" userId="494c4f5b-6d11-415a-9d9e-829c1135aa91" providerId="ADAL" clId="{666E7DB1-0E82-41F2-8B86-A40665C8D23E}" dt="2025-05-22T19:11:01.060" v="868" actId="14100"/>
          <ac:cxnSpMkLst>
            <pc:docMk/>
            <pc:sldMk cId="1247062286" sldId="2147481909"/>
            <ac:cxnSpMk id="17" creationId="{21A62E86-7D3B-0CDC-450B-FFCC935671F5}"/>
          </ac:cxnSpMkLst>
        </pc:cxnChg>
      </pc:sldChg>
      <pc:sldChg chg="modSp new mod">
        <pc:chgData name="Asher Curtis" userId="494c4f5b-6d11-415a-9d9e-829c1135aa91" providerId="ADAL" clId="{666E7DB1-0E82-41F2-8B86-A40665C8D23E}" dt="2025-05-22T19:44:03.148" v="2245" actId="20577"/>
        <pc:sldMkLst>
          <pc:docMk/>
          <pc:sldMk cId="2976959832" sldId="2147481910"/>
        </pc:sldMkLst>
        <pc:spChg chg="mod">
          <ac:chgData name="Asher Curtis" userId="494c4f5b-6d11-415a-9d9e-829c1135aa91" providerId="ADAL" clId="{666E7DB1-0E82-41F2-8B86-A40665C8D23E}" dt="2025-05-22T19:44:03.148" v="2245" actId="20577"/>
          <ac:spMkLst>
            <pc:docMk/>
            <pc:sldMk cId="2976959832" sldId="2147481910"/>
            <ac:spMk id="2" creationId="{7F51C83F-8664-FCB8-2CB2-521887259BA2}"/>
          </ac:spMkLst>
        </pc:spChg>
        <pc:spChg chg="mod">
          <ac:chgData name="Asher Curtis" userId="494c4f5b-6d11-415a-9d9e-829c1135aa91" providerId="ADAL" clId="{666E7DB1-0E82-41F2-8B86-A40665C8D23E}" dt="2025-05-22T19:12:17.949" v="926" actId="20577"/>
          <ac:spMkLst>
            <pc:docMk/>
            <pc:sldMk cId="2976959832" sldId="2147481910"/>
            <ac:spMk id="3" creationId="{46CEB37A-61D6-3F6B-04A9-4549ACB8631F}"/>
          </ac:spMkLst>
        </pc:spChg>
      </pc:sldChg>
      <pc:sldChg chg="modSp add mod">
        <pc:chgData name="Asher Curtis" userId="494c4f5b-6d11-415a-9d9e-829c1135aa91" providerId="ADAL" clId="{666E7DB1-0E82-41F2-8B86-A40665C8D23E}" dt="2025-05-22T19:41:15.599" v="1940" actId="113"/>
        <pc:sldMkLst>
          <pc:docMk/>
          <pc:sldMk cId="355130795" sldId="2147481911"/>
        </pc:sldMkLst>
        <pc:spChg chg="mod">
          <ac:chgData name="Asher Curtis" userId="494c4f5b-6d11-415a-9d9e-829c1135aa91" providerId="ADAL" clId="{666E7DB1-0E82-41F2-8B86-A40665C8D23E}" dt="2025-05-22T19:41:15.599" v="1940" actId="113"/>
          <ac:spMkLst>
            <pc:docMk/>
            <pc:sldMk cId="355130795" sldId="2147481911"/>
            <ac:spMk id="4" creationId="{45660333-A53B-94C4-3447-58F158655017}"/>
          </ac:spMkLst>
        </pc:spChg>
      </pc:sldChg>
      <pc:sldChg chg="modSp add mod">
        <pc:chgData name="Asher Curtis" userId="494c4f5b-6d11-415a-9d9e-829c1135aa91" providerId="ADAL" clId="{666E7DB1-0E82-41F2-8B86-A40665C8D23E}" dt="2025-05-22T19:40:58.371" v="1938" actId="20577"/>
        <pc:sldMkLst>
          <pc:docMk/>
          <pc:sldMk cId="3424602115" sldId="2147481912"/>
        </pc:sldMkLst>
        <pc:spChg chg="mod">
          <ac:chgData name="Asher Curtis" userId="494c4f5b-6d11-415a-9d9e-829c1135aa91" providerId="ADAL" clId="{666E7DB1-0E82-41F2-8B86-A40665C8D23E}" dt="2025-05-22T19:40:58.371" v="1938" actId="20577"/>
          <ac:spMkLst>
            <pc:docMk/>
            <pc:sldMk cId="3424602115" sldId="2147481912"/>
            <ac:spMk id="2" creationId="{8C82281E-EBFF-1CA1-A5C8-60ADAA292ED1}"/>
          </ac:spMkLst>
        </pc:spChg>
        <pc:spChg chg="mod">
          <ac:chgData name="Asher Curtis" userId="494c4f5b-6d11-415a-9d9e-829c1135aa91" providerId="ADAL" clId="{666E7DB1-0E82-41F2-8B86-A40665C8D23E}" dt="2025-05-22T19:39:54.943" v="1768" actId="20577"/>
          <ac:spMkLst>
            <pc:docMk/>
            <pc:sldMk cId="3424602115" sldId="2147481912"/>
            <ac:spMk id="3" creationId="{68C771AC-3DC6-EA6E-37EF-86D50788DEF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19DF3-4A82-C148-9140-5613B905C879}" type="doc">
      <dgm:prSet loTypeId="urn:microsoft.com/office/officeart/2005/8/layout/chart3" loCatId="" qsTypeId="urn:microsoft.com/office/officeart/2005/8/quickstyle/simple1" qsCatId="simple" csTypeId="urn:microsoft.com/office/officeart/2005/8/colors/accent0_3" csCatId="mainScheme" phldr="1"/>
      <dgm:spPr/>
    </dgm:pt>
    <dgm:pt modelId="{77A3BB42-094E-3D42-A99D-B75303DD5651}">
      <dgm:prSet phldrT="[Text]" custT="1"/>
      <dgm:spPr>
        <a:ln>
          <a:noFill/>
        </a:ln>
      </dgm:spPr>
      <dgm:t>
        <a:bodyPr/>
        <a:lstStyle/>
        <a:p>
          <a:pPr algn="ctr"/>
          <a:r>
            <a:rPr lang="en-US" sz="2000"/>
            <a:t>Item</a:t>
          </a:r>
        </a:p>
      </dgm:t>
    </dgm:pt>
    <dgm:pt modelId="{A55517F4-278B-384E-B704-0BB1E9F651F8}" type="parTrans" cxnId="{767BBC93-0204-ED4D-B11B-247CF210CB67}">
      <dgm:prSet/>
      <dgm:spPr/>
      <dgm:t>
        <a:bodyPr/>
        <a:lstStyle/>
        <a:p>
          <a:pPr algn="ctr"/>
          <a:endParaRPr lang="en-US" sz="1400"/>
        </a:p>
      </dgm:t>
    </dgm:pt>
    <dgm:pt modelId="{8A2D4893-C7E8-D647-ADF3-9FD1CA21DB16}" type="sibTrans" cxnId="{767BBC93-0204-ED4D-B11B-247CF210CB67}">
      <dgm:prSet/>
      <dgm:spPr/>
      <dgm:t>
        <a:bodyPr/>
        <a:lstStyle/>
        <a:p>
          <a:pPr algn="ctr"/>
          <a:endParaRPr lang="en-US" sz="1400"/>
        </a:p>
      </dgm:t>
    </dgm:pt>
    <dgm:pt modelId="{995C2B0D-7B8E-1A46-81DC-2BC8FA62325E}">
      <dgm:prSet phldrT="[Text]" custT="1"/>
      <dgm:spPr>
        <a:solidFill>
          <a:schemeClr val="tx2">
            <a:lumMod val="60000"/>
            <a:lumOff val="40000"/>
          </a:schemeClr>
        </a:solidFill>
        <a:ln>
          <a:noFill/>
        </a:ln>
      </dgm:spPr>
      <dgm:t>
        <a:bodyPr/>
        <a:lstStyle/>
        <a:p>
          <a:pPr algn="ctr"/>
          <a:r>
            <a:rPr lang="en-US" sz="2000"/>
            <a:t>Item 2</a:t>
          </a:r>
        </a:p>
      </dgm:t>
    </dgm:pt>
    <dgm:pt modelId="{FF81CD08-B278-A841-9470-BD0A2A47687F}" type="parTrans" cxnId="{205977AB-C691-934F-88A2-64C76BFD629E}">
      <dgm:prSet/>
      <dgm:spPr/>
      <dgm:t>
        <a:bodyPr/>
        <a:lstStyle/>
        <a:p>
          <a:pPr algn="ctr"/>
          <a:endParaRPr lang="en-US" sz="1400"/>
        </a:p>
      </dgm:t>
    </dgm:pt>
    <dgm:pt modelId="{0204FB57-7308-D943-A1DE-FA33007B3255}" type="sibTrans" cxnId="{205977AB-C691-934F-88A2-64C76BFD629E}">
      <dgm:prSet/>
      <dgm:spPr/>
      <dgm:t>
        <a:bodyPr/>
        <a:lstStyle/>
        <a:p>
          <a:pPr algn="ctr"/>
          <a:endParaRPr lang="en-US" sz="1400"/>
        </a:p>
      </dgm:t>
    </dgm:pt>
    <dgm:pt modelId="{DC0A1970-8652-B54E-B667-DCA199B0FB94}">
      <dgm:prSet phldrT="[Text]" custT="1"/>
      <dgm:spPr>
        <a:solidFill>
          <a:schemeClr val="tx2">
            <a:lumMod val="40000"/>
            <a:lumOff val="60000"/>
          </a:schemeClr>
        </a:solidFill>
        <a:ln>
          <a:noFill/>
        </a:ln>
      </dgm:spPr>
      <dgm:t>
        <a:bodyPr/>
        <a:lstStyle/>
        <a:p>
          <a:pPr algn="ctr"/>
          <a:r>
            <a:rPr lang="en-US" sz="2000"/>
            <a:t>Item 3</a:t>
          </a:r>
        </a:p>
      </dgm:t>
    </dgm:pt>
    <dgm:pt modelId="{643102CC-04CB-1E40-B809-1DD2FF4750AE}" type="parTrans" cxnId="{D8155096-B706-1549-B9F9-378FDBCAAE91}">
      <dgm:prSet/>
      <dgm:spPr/>
      <dgm:t>
        <a:bodyPr/>
        <a:lstStyle/>
        <a:p>
          <a:pPr algn="ctr"/>
          <a:endParaRPr lang="en-US" sz="1400"/>
        </a:p>
      </dgm:t>
    </dgm:pt>
    <dgm:pt modelId="{8375C1B3-9867-FB4F-B5CC-54F437239E15}" type="sibTrans" cxnId="{D8155096-B706-1549-B9F9-378FDBCAAE91}">
      <dgm:prSet/>
      <dgm:spPr/>
      <dgm:t>
        <a:bodyPr/>
        <a:lstStyle/>
        <a:p>
          <a:pPr algn="ctr"/>
          <a:endParaRPr lang="en-US" sz="1400"/>
        </a:p>
      </dgm:t>
    </dgm:pt>
    <dgm:pt modelId="{04E93BD5-1CB5-4748-9F9A-1B2CD5EFEF00}" type="pres">
      <dgm:prSet presAssocID="{EF719DF3-4A82-C148-9140-5613B905C879}" presName="compositeShape" presStyleCnt="0">
        <dgm:presLayoutVars>
          <dgm:chMax val="7"/>
          <dgm:dir/>
          <dgm:resizeHandles val="exact"/>
        </dgm:presLayoutVars>
      </dgm:prSet>
      <dgm:spPr/>
    </dgm:pt>
    <dgm:pt modelId="{89CD0E9E-4235-C145-AB92-045EC8100009}" type="pres">
      <dgm:prSet presAssocID="{EF719DF3-4A82-C148-9140-5613B905C879}" presName="wedge1" presStyleLbl="node1" presStyleIdx="0" presStyleCnt="3" custLinFactNeighborY="306"/>
      <dgm:spPr/>
    </dgm:pt>
    <dgm:pt modelId="{8B9BC120-1307-984A-964E-E24555336430}" type="pres">
      <dgm:prSet presAssocID="{EF719DF3-4A82-C148-9140-5613B905C879}" presName="wedge1Tx" presStyleLbl="node1" presStyleIdx="0" presStyleCnt="3">
        <dgm:presLayoutVars>
          <dgm:chMax val="0"/>
          <dgm:chPref val="0"/>
          <dgm:bulletEnabled val="1"/>
        </dgm:presLayoutVars>
      </dgm:prSet>
      <dgm:spPr/>
    </dgm:pt>
    <dgm:pt modelId="{2AB4BE43-80DD-844B-AAA9-2C69B9F24FDD}" type="pres">
      <dgm:prSet presAssocID="{EF719DF3-4A82-C148-9140-5613B905C879}" presName="wedge2" presStyleLbl="node1" presStyleIdx="1" presStyleCnt="3"/>
      <dgm:spPr/>
    </dgm:pt>
    <dgm:pt modelId="{0AC24FE9-1EB0-C348-99CA-05EBCE10BC68}" type="pres">
      <dgm:prSet presAssocID="{EF719DF3-4A82-C148-9140-5613B905C879}" presName="wedge2Tx" presStyleLbl="node1" presStyleIdx="1" presStyleCnt="3">
        <dgm:presLayoutVars>
          <dgm:chMax val="0"/>
          <dgm:chPref val="0"/>
          <dgm:bulletEnabled val="1"/>
        </dgm:presLayoutVars>
      </dgm:prSet>
      <dgm:spPr/>
    </dgm:pt>
    <dgm:pt modelId="{3C7E195E-EAF2-534E-84B4-07089ADDB3D6}" type="pres">
      <dgm:prSet presAssocID="{EF719DF3-4A82-C148-9140-5613B905C879}" presName="wedge3" presStyleLbl="node1" presStyleIdx="2" presStyleCnt="3"/>
      <dgm:spPr/>
    </dgm:pt>
    <dgm:pt modelId="{E0A0A5B0-5F32-1D40-B69E-CC0E19171E72}" type="pres">
      <dgm:prSet presAssocID="{EF719DF3-4A82-C148-9140-5613B905C879}" presName="wedge3Tx" presStyleLbl="node1" presStyleIdx="2" presStyleCnt="3">
        <dgm:presLayoutVars>
          <dgm:chMax val="0"/>
          <dgm:chPref val="0"/>
          <dgm:bulletEnabled val="1"/>
        </dgm:presLayoutVars>
      </dgm:prSet>
      <dgm:spPr/>
    </dgm:pt>
  </dgm:ptLst>
  <dgm:cxnLst>
    <dgm:cxn modelId="{EA214130-73E7-F943-82C5-B0AF75F236AE}" type="presOf" srcId="{995C2B0D-7B8E-1A46-81DC-2BC8FA62325E}" destId="{0AC24FE9-1EB0-C348-99CA-05EBCE10BC68}" srcOrd="1" destOrd="0" presId="urn:microsoft.com/office/officeart/2005/8/layout/chart3"/>
    <dgm:cxn modelId="{A8D52B65-5EBA-0840-8A05-9D8A561E0DB6}" type="presOf" srcId="{DC0A1970-8652-B54E-B667-DCA199B0FB94}" destId="{E0A0A5B0-5F32-1D40-B69E-CC0E19171E72}" srcOrd="1" destOrd="0" presId="urn:microsoft.com/office/officeart/2005/8/layout/chart3"/>
    <dgm:cxn modelId="{D5CE534A-952E-FD40-AA3C-E8ECDC559973}" type="presOf" srcId="{77A3BB42-094E-3D42-A99D-B75303DD5651}" destId="{8B9BC120-1307-984A-964E-E24555336430}" srcOrd="1" destOrd="0" presId="urn:microsoft.com/office/officeart/2005/8/layout/chart3"/>
    <dgm:cxn modelId="{767BBC93-0204-ED4D-B11B-247CF210CB67}" srcId="{EF719DF3-4A82-C148-9140-5613B905C879}" destId="{77A3BB42-094E-3D42-A99D-B75303DD5651}" srcOrd="0" destOrd="0" parTransId="{A55517F4-278B-384E-B704-0BB1E9F651F8}" sibTransId="{8A2D4893-C7E8-D647-ADF3-9FD1CA21DB16}"/>
    <dgm:cxn modelId="{D8155096-B706-1549-B9F9-378FDBCAAE91}" srcId="{EF719DF3-4A82-C148-9140-5613B905C879}" destId="{DC0A1970-8652-B54E-B667-DCA199B0FB94}" srcOrd="2" destOrd="0" parTransId="{643102CC-04CB-1E40-B809-1DD2FF4750AE}" sibTransId="{8375C1B3-9867-FB4F-B5CC-54F437239E15}"/>
    <dgm:cxn modelId="{4952E6AA-4275-924A-90BB-A6BEE99289BD}" type="presOf" srcId="{77A3BB42-094E-3D42-A99D-B75303DD5651}" destId="{89CD0E9E-4235-C145-AB92-045EC8100009}" srcOrd="0" destOrd="0" presId="urn:microsoft.com/office/officeart/2005/8/layout/chart3"/>
    <dgm:cxn modelId="{205977AB-C691-934F-88A2-64C76BFD629E}" srcId="{EF719DF3-4A82-C148-9140-5613B905C879}" destId="{995C2B0D-7B8E-1A46-81DC-2BC8FA62325E}" srcOrd="1" destOrd="0" parTransId="{FF81CD08-B278-A841-9470-BD0A2A47687F}" sibTransId="{0204FB57-7308-D943-A1DE-FA33007B3255}"/>
    <dgm:cxn modelId="{67B36DC3-40E8-B44E-AF32-3B64D478363B}" type="presOf" srcId="{DC0A1970-8652-B54E-B667-DCA199B0FB94}" destId="{3C7E195E-EAF2-534E-84B4-07089ADDB3D6}" srcOrd="0" destOrd="0" presId="urn:microsoft.com/office/officeart/2005/8/layout/chart3"/>
    <dgm:cxn modelId="{5E58E8D0-12B5-E14A-B069-7508DA82576B}" type="presOf" srcId="{EF719DF3-4A82-C148-9140-5613B905C879}" destId="{04E93BD5-1CB5-4748-9F9A-1B2CD5EFEF00}" srcOrd="0" destOrd="0" presId="urn:microsoft.com/office/officeart/2005/8/layout/chart3"/>
    <dgm:cxn modelId="{606A0DF3-8542-144C-B2CA-CA51B4961235}" type="presOf" srcId="{995C2B0D-7B8E-1A46-81DC-2BC8FA62325E}" destId="{2AB4BE43-80DD-844B-AAA9-2C69B9F24FDD}" srcOrd="0" destOrd="0" presId="urn:microsoft.com/office/officeart/2005/8/layout/chart3"/>
    <dgm:cxn modelId="{E57131BE-F3BB-8541-94DF-D0587226D069}" type="presParOf" srcId="{04E93BD5-1CB5-4748-9F9A-1B2CD5EFEF00}" destId="{89CD0E9E-4235-C145-AB92-045EC8100009}" srcOrd="0" destOrd="0" presId="urn:microsoft.com/office/officeart/2005/8/layout/chart3"/>
    <dgm:cxn modelId="{C39EA9B2-34A6-6646-AA7E-343DB88ECDBF}" type="presParOf" srcId="{04E93BD5-1CB5-4748-9F9A-1B2CD5EFEF00}" destId="{8B9BC120-1307-984A-964E-E24555336430}" srcOrd="1" destOrd="0" presId="urn:microsoft.com/office/officeart/2005/8/layout/chart3"/>
    <dgm:cxn modelId="{9168A694-EB6E-054E-8F51-D1245DEFBEE6}" type="presParOf" srcId="{04E93BD5-1CB5-4748-9F9A-1B2CD5EFEF00}" destId="{2AB4BE43-80DD-844B-AAA9-2C69B9F24FDD}" srcOrd="2" destOrd="0" presId="urn:microsoft.com/office/officeart/2005/8/layout/chart3"/>
    <dgm:cxn modelId="{AA4596B9-EC71-8B4C-A5CA-48C79CD4836A}" type="presParOf" srcId="{04E93BD5-1CB5-4748-9F9A-1B2CD5EFEF00}" destId="{0AC24FE9-1EB0-C348-99CA-05EBCE10BC68}" srcOrd="3" destOrd="0" presId="urn:microsoft.com/office/officeart/2005/8/layout/chart3"/>
    <dgm:cxn modelId="{FD2405E0-95E6-FE48-B4F7-9829835E721B}" type="presParOf" srcId="{04E93BD5-1CB5-4748-9F9A-1B2CD5EFEF00}" destId="{3C7E195E-EAF2-534E-84B4-07089ADDB3D6}" srcOrd="4" destOrd="0" presId="urn:microsoft.com/office/officeart/2005/8/layout/chart3"/>
    <dgm:cxn modelId="{AAA11EBA-883C-3A4C-9BEF-6C4519DBCD54}" type="presParOf" srcId="{04E93BD5-1CB5-4748-9F9A-1B2CD5EFEF00}" destId="{E0A0A5B0-5F32-1D40-B69E-CC0E19171E7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F266-2D4D-FD46-AF7A-A86525469ABA}"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722CB595-2EEF-AC4F-A6C4-20A6E2DA627A}">
      <dgm:prSet phldrT="[Text]" phldr="1" custT="1"/>
      <dgm:spPr>
        <a:solidFill>
          <a:srgbClr val="32006E"/>
        </a:solidFill>
        <a:ln>
          <a:noFill/>
        </a:ln>
      </dgm:spPr>
      <dgm:t>
        <a:bodyPr/>
        <a:lstStyle/>
        <a:p>
          <a:endParaRPr lang="en-US" sz="1800"/>
        </a:p>
      </dgm:t>
    </dgm:pt>
    <dgm:pt modelId="{47D85E41-46AC-0F4E-B8A0-0C4600250E1A}" type="parTrans" cxnId="{691131C3-BCF7-4349-8BB2-809ADB457881}">
      <dgm:prSet/>
      <dgm:spPr/>
      <dgm:t>
        <a:bodyPr/>
        <a:lstStyle/>
        <a:p>
          <a:endParaRPr lang="en-US" sz="1200"/>
        </a:p>
      </dgm:t>
    </dgm:pt>
    <dgm:pt modelId="{78419449-D977-2F43-BB41-969B66705310}" type="sibTrans" cxnId="{691131C3-BCF7-4349-8BB2-809ADB457881}">
      <dgm:prSet/>
      <dgm:spPr/>
      <dgm:t>
        <a:bodyPr/>
        <a:lstStyle/>
        <a:p>
          <a:endParaRPr lang="en-US" sz="1200"/>
        </a:p>
      </dgm:t>
    </dgm:pt>
    <dgm:pt modelId="{DD0332C0-96DD-7340-A76A-6A2FBE39EA42}">
      <dgm:prSet phldrT="[Text]" phldr="1" custT="1"/>
      <dgm:spPr>
        <a:solidFill>
          <a:schemeClr val="accent2">
            <a:alpha val="90000"/>
          </a:schemeClr>
        </a:solidFill>
        <a:ln w="0">
          <a:noFill/>
        </a:ln>
      </dgm:spPr>
      <dgm:t>
        <a:bodyPr/>
        <a:lstStyle/>
        <a:p>
          <a:endParaRPr lang="en-US" sz="1600"/>
        </a:p>
      </dgm:t>
    </dgm:pt>
    <dgm:pt modelId="{ADEC84E3-807B-3545-9940-532A75679C62}" type="parTrans" cxnId="{A07BCFC8-82FF-9347-B6A1-ED644A160D54}">
      <dgm:prSet/>
      <dgm:spPr/>
      <dgm:t>
        <a:bodyPr/>
        <a:lstStyle/>
        <a:p>
          <a:endParaRPr lang="en-US" sz="1200"/>
        </a:p>
      </dgm:t>
    </dgm:pt>
    <dgm:pt modelId="{7A855ABF-A2C8-3A41-8215-3B87DAE9AE09}" type="sibTrans" cxnId="{A07BCFC8-82FF-9347-B6A1-ED644A160D54}">
      <dgm:prSet/>
      <dgm:spPr/>
      <dgm:t>
        <a:bodyPr/>
        <a:lstStyle/>
        <a:p>
          <a:endParaRPr lang="en-US" sz="1200"/>
        </a:p>
      </dgm:t>
    </dgm:pt>
    <dgm:pt modelId="{CCD9A903-A7F2-BC47-AD6F-50D1DEC0D425}">
      <dgm:prSet phldrT="[Text]" phldr="1" custT="1"/>
      <dgm:spPr>
        <a:solidFill>
          <a:schemeClr val="accent6">
            <a:alpha val="90000"/>
          </a:schemeClr>
        </a:solidFill>
        <a:ln>
          <a:noFill/>
        </a:ln>
      </dgm:spPr>
      <dgm:t>
        <a:bodyPr/>
        <a:lstStyle/>
        <a:p>
          <a:endParaRPr lang="en-US" sz="1600"/>
        </a:p>
      </dgm:t>
    </dgm:pt>
    <dgm:pt modelId="{915C908C-0C0D-8141-8DFF-72F7ECFDA028}" type="parTrans" cxnId="{04E75FFA-5FDD-7B43-AB8B-668B4F0B17EB}">
      <dgm:prSet/>
      <dgm:spPr/>
      <dgm:t>
        <a:bodyPr/>
        <a:lstStyle/>
        <a:p>
          <a:endParaRPr lang="en-US" sz="1200"/>
        </a:p>
      </dgm:t>
    </dgm:pt>
    <dgm:pt modelId="{5B803918-9505-B44A-A3D0-0295AB52420E}" type="sibTrans" cxnId="{04E75FFA-5FDD-7B43-AB8B-668B4F0B17EB}">
      <dgm:prSet/>
      <dgm:spPr/>
      <dgm:t>
        <a:bodyPr/>
        <a:lstStyle/>
        <a:p>
          <a:endParaRPr lang="en-US" sz="1200"/>
        </a:p>
      </dgm:t>
    </dgm:pt>
    <dgm:pt modelId="{FB4F511E-4FF6-4A49-AF98-DB59A4CFB948}">
      <dgm:prSet phldrT="[Text]" phldr="1" custT="1"/>
      <dgm:spPr>
        <a:solidFill>
          <a:srgbClr val="32006E"/>
        </a:solidFill>
        <a:ln>
          <a:noFill/>
        </a:ln>
      </dgm:spPr>
      <dgm:t>
        <a:bodyPr/>
        <a:lstStyle/>
        <a:p>
          <a:endParaRPr lang="en-US" sz="1800"/>
        </a:p>
      </dgm:t>
    </dgm:pt>
    <dgm:pt modelId="{71D0377B-6B5D-A641-9C24-7CF1D9D99D12}" type="parTrans" cxnId="{55F71AE3-8299-6F49-A042-5136175618C2}">
      <dgm:prSet/>
      <dgm:spPr/>
      <dgm:t>
        <a:bodyPr/>
        <a:lstStyle/>
        <a:p>
          <a:endParaRPr lang="en-US" sz="1200"/>
        </a:p>
      </dgm:t>
    </dgm:pt>
    <dgm:pt modelId="{8CBD04F3-ACB5-FA41-8183-E0BF8B52ECFA}" type="sibTrans" cxnId="{55F71AE3-8299-6F49-A042-5136175618C2}">
      <dgm:prSet/>
      <dgm:spPr/>
      <dgm:t>
        <a:bodyPr/>
        <a:lstStyle/>
        <a:p>
          <a:endParaRPr lang="en-US" sz="1200"/>
        </a:p>
      </dgm:t>
    </dgm:pt>
    <dgm:pt modelId="{5C93A0EB-AD97-F049-AE5A-FF406E3A6F1E}">
      <dgm:prSet phldrT="[Text]" phldr="1" custT="1"/>
      <dgm:spPr>
        <a:solidFill>
          <a:schemeClr val="accent2">
            <a:alpha val="90000"/>
          </a:schemeClr>
        </a:solidFill>
        <a:ln>
          <a:noFill/>
        </a:ln>
      </dgm:spPr>
      <dgm:t>
        <a:bodyPr/>
        <a:lstStyle/>
        <a:p>
          <a:endParaRPr lang="en-US" sz="1600"/>
        </a:p>
      </dgm:t>
    </dgm:pt>
    <dgm:pt modelId="{23EB0048-4304-4143-AA1C-AF03EBB85B1C}" type="parTrans" cxnId="{6A302983-7F83-444A-A190-931D3FF94FE0}">
      <dgm:prSet/>
      <dgm:spPr/>
      <dgm:t>
        <a:bodyPr/>
        <a:lstStyle/>
        <a:p>
          <a:endParaRPr lang="en-US" sz="1200"/>
        </a:p>
      </dgm:t>
    </dgm:pt>
    <dgm:pt modelId="{D8ED0AB3-179A-0344-8E7E-6BFD0225D9A9}" type="sibTrans" cxnId="{6A302983-7F83-444A-A190-931D3FF94FE0}">
      <dgm:prSet/>
      <dgm:spPr/>
      <dgm:t>
        <a:bodyPr/>
        <a:lstStyle/>
        <a:p>
          <a:endParaRPr lang="en-US" sz="1200"/>
        </a:p>
      </dgm:t>
    </dgm:pt>
    <dgm:pt modelId="{538B12D3-D3CF-684D-BE0A-1E0D5BC853C9}">
      <dgm:prSet phldrT="[Text]" phldr="1" custT="1"/>
      <dgm:spPr>
        <a:solidFill>
          <a:schemeClr val="accent6">
            <a:alpha val="90000"/>
          </a:schemeClr>
        </a:solidFill>
        <a:ln>
          <a:noFill/>
        </a:ln>
      </dgm:spPr>
      <dgm:t>
        <a:bodyPr/>
        <a:lstStyle/>
        <a:p>
          <a:endParaRPr lang="en-US" sz="1600"/>
        </a:p>
      </dgm:t>
    </dgm:pt>
    <dgm:pt modelId="{4418C474-9361-1F40-9B77-6DEB66D69B9E}" type="parTrans" cxnId="{422BFB9F-A205-4140-AFE2-8FABD7350169}">
      <dgm:prSet/>
      <dgm:spPr/>
      <dgm:t>
        <a:bodyPr/>
        <a:lstStyle/>
        <a:p>
          <a:endParaRPr lang="en-US" sz="1200"/>
        </a:p>
      </dgm:t>
    </dgm:pt>
    <dgm:pt modelId="{0188E021-5D2D-1542-B4A6-20707803F9DA}" type="sibTrans" cxnId="{422BFB9F-A205-4140-AFE2-8FABD7350169}">
      <dgm:prSet/>
      <dgm:spPr/>
      <dgm:t>
        <a:bodyPr/>
        <a:lstStyle/>
        <a:p>
          <a:endParaRPr lang="en-US" sz="1200"/>
        </a:p>
      </dgm:t>
    </dgm:pt>
    <dgm:pt modelId="{DCB7CCCF-7753-554E-96B0-D39AD857C250}">
      <dgm:prSet phldrT="[Text]" phldr="1" custT="1"/>
      <dgm:spPr>
        <a:solidFill>
          <a:srgbClr val="32006E"/>
        </a:solidFill>
        <a:ln>
          <a:noFill/>
        </a:ln>
      </dgm:spPr>
      <dgm:t>
        <a:bodyPr/>
        <a:lstStyle/>
        <a:p>
          <a:endParaRPr lang="en-US" sz="1800"/>
        </a:p>
      </dgm:t>
    </dgm:pt>
    <dgm:pt modelId="{5C041444-FE02-F146-B339-D4CEDE222EDF}" type="parTrans" cxnId="{6FB5226E-67D5-4A4A-9EDE-668BBEE98CE5}">
      <dgm:prSet/>
      <dgm:spPr/>
      <dgm:t>
        <a:bodyPr/>
        <a:lstStyle/>
        <a:p>
          <a:endParaRPr lang="en-US" sz="1200"/>
        </a:p>
      </dgm:t>
    </dgm:pt>
    <dgm:pt modelId="{4EEB789D-B798-7449-A1B5-077515089655}" type="sibTrans" cxnId="{6FB5226E-67D5-4A4A-9EDE-668BBEE98CE5}">
      <dgm:prSet/>
      <dgm:spPr/>
      <dgm:t>
        <a:bodyPr/>
        <a:lstStyle/>
        <a:p>
          <a:endParaRPr lang="en-US" sz="1200"/>
        </a:p>
      </dgm:t>
    </dgm:pt>
    <dgm:pt modelId="{FA13B991-4F9D-5544-BB61-D4D002387218}">
      <dgm:prSet phldrT="[Text]" phldr="1" custT="1"/>
      <dgm:spPr>
        <a:solidFill>
          <a:schemeClr val="accent2">
            <a:alpha val="90000"/>
          </a:schemeClr>
        </a:solidFill>
        <a:ln>
          <a:noFill/>
        </a:ln>
      </dgm:spPr>
      <dgm:t>
        <a:bodyPr/>
        <a:lstStyle/>
        <a:p>
          <a:endParaRPr lang="en-US" sz="1600"/>
        </a:p>
      </dgm:t>
    </dgm:pt>
    <dgm:pt modelId="{776D0657-C297-784C-8560-61E909F5068E}" type="parTrans" cxnId="{7BE266D2-871C-F340-9C77-CD4FAB7E2424}">
      <dgm:prSet/>
      <dgm:spPr/>
      <dgm:t>
        <a:bodyPr/>
        <a:lstStyle/>
        <a:p>
          <a:endParaRPr lang="en-US" sz="1200"/>
        </a:p>
      </dgm:t>
    </dgm:pt>
    <dgm:pt modelId="{D188C862-7BEB-7F4E-B3F6-2AF6ABA7ACCF}" type="sibTrans" cxnId="{7BE266D2-871C-F340-9C77-CD4FAB7E2424}">
      <dgm:prSet/>
      <dgm:spPr/>
      <dgm:t>
        <a:bodyPr/>
        <a:lstStyle/>
        <a:p>
          <a:endParaRPr lang="en-US" sz="1200"/>
        </a:p>
      </dgm:t>
    </dgm:pt>
    <dgm:pt modelId="{1F883E83-A72B-7446-87AB-832725AA7A18}">
      <dgm:prSet phldrT="[Text]" phldr="1" custT="1"/>
      <dgm:spPr>
        <a:solidFill>
          <a:schemeClr val="accent6">
            <a:alpha val="90000"/>
          </a:schemeClr>
        </a:solidFill>
        <a:ln>
          <a:noFill/>
        </a:ln>
      </dgm:spPr>
      <dgm:t>
        <a:bodyPr/>
        <a:lstStyle/>
        <a:p>
          <a:endParaRPr lang="en-US" sz="1600"/>
        </a:p>
      </dgm:t>
    </dgm:pt>
    <dgm:pt modelId="{396DCF66-2C04-5449-8826-8C60E6AA7F8A}" type="parTrans" cxnId="{F735FB18-BC41-F04B-BC57-AD5DC47FC9EF}">
      <dgm:prSet/>
      <dgm:spPr/>
      <dgm:t>
        <a:bodyPr/>
        <a:lstStyle/>
        <a:p>
          <a:endParaRPr lang="en-US" sz="1200"/>
        </a:p>
      </dgm:t>
    </dgm:pt>
    <dgm:pt modelId="{63958C8A-728B-0345-8926-91E6A775A706}" type="sibTrans" cxnId="{F735FB18-BC41-F04B-BC57-AD5DC47FC9EF}">
      <dgm:prSet/>
      <dgm:spPr/>
      <dgm:t>
        <a:bodyPr/>
        <a:lstStyle/>
        <a:p>
          <a:endParaRPr lang="en-US" sz="1200"/>
        </a:p>
      </dgm:t>
    </dgm:pt>
    <dgm:pt modelId="{0E9CBE9C-2D64-574E-AEE6-CF2BE4D77196}" type="pres">
      <dgm:prSet presAssocID="{5646F266-2D4D-FD46-AF7A-A86525469ABA}" presName="Name0" presStyleCnt="0">
        <dgm:presLayoutVars>
          <dgm:chPref val="3"/>
          <dgm:dir/>
          <dgm:animLvl val="lvl"/>
          <dgm:resizeHandles/>
        </dgm:presLayoutVars>
      </dgm:prSet>
      <dgm:spPr/>
    </dgm:pt>
    <dgm:pt modelId="{CEB69393-39FA-A940-A25B-E5F86EEE7607}" type="pres">
      <dgm:prSet presAssocID="{722CB595-2EEF-AC4F-A6C4-20A6E2DA627A}" presName="horFlow" presStyleCnt="0"/>
      <dgm:spPr/>
    </dgm:pt>
    <dgm:pt modelId="{C5E3CCB3-0BC1-AF4B-8EAC-F10248613508}" type="pres">
      <dgm:prSet presAssocID="{722CB595-2EEF-AC4F-A6C4-20A6E2DA627A}" presName="bigChev" presStyleLbl="node1" presStyleIdx="0" presStyleCnt="3"/>
      <dgm:spPr/>
    </dgm:pt>
    <dgm:pt modelId="{E089EC99-634C-AE49-ADBD-8B10A6D1F004}" type="pres">
      <dgm:prSet presAssocID="{ADEC84E3-807B-3545-9940-532A75679C62}" presName="parTrans" presStyleCnt="0"/>
      <dgm:spPr/>
    </dgm:pt>
    <dgm:pt modelId="{20E52258-4FF7-304B-9AEB-2668DA35E9B1}" type="pres">
      <dgm:prSet presAssocID="{DD0332C0-96DD-7340-A76A-6A2FBE39EA42}" presName="node" presStyleLbl="alignAccFollowNode1" presStyleIdx="0" presStyleCnt="6">
        <dgm:presLayoutVars>
          <dgm:bulletEnabled val="1"/>
        </dgm:presLayoutVars>
      </dgm:prSet>
      <dgm:spPr/>
    </dgm:pt>
    <dgm:pt modelId="{BFA4682F-B233-7547-88D0-6C525CEC3A0A}" type="pres">
      <dgm:prSet presAssocID="{7A855ABF-A2C8-3A41-8215-3B87DAE9AE09}" presName="sibTrans" presStyleCnt="0"/>
      <dgm:spPr/>
    </dgm:pt>
    <dgm:pt modelId="{E1B57658-D8BF-F443-84C1-22E352EDE6B0}" type="pres">
      <dgm:prSet presAssocID="{CCD9A903-A7F2-BC47-AD6F-50D1DEC0D425}" presName="node" presStyleLbl="alignAccFollowNode1" presStyleIdx="1" presStyleCnt="6">
        <dgm:presLayoutVars>
          <dgm:bulletEnabled val="1"/>
        </dgm:presLayoutVars>
      </dgm:prSet>
      <dgm:spPr/>
    </dgm:pt>
    <dgm:pt modelId="{083FC078-3ACF-EE4E-916F-C7A4A2CAE754}" type="pres">
      <dgm:prSet presAssocID="{722CB595-2EEF-AC4F-A6C4-20A6E2DA627A}" presName="vSp" presStyleCnt="0"/>
      <dgm:spPr/>
    </dgm:pt>
    <dgm:pt modelId="{EBE9218C-B84C-B44D-83C5-06B735EDEBCF}" type="pres">
      <dgm:prSet presAssocID="{FB4F511E-4FF6-4A49-AF98-DB59A4CFB948}" presName="horFlow" presStyleCnt="0"/>
      <dgm:spPr/>
    </dgm:pt>
    <dgm:pt modelId="{029D911B-73AD-F547-A0A7-C406F6EE2CEC}" type="pres">
      <dgm:prSet presAssocID="{FB4F511E-4FF6-4A49-AF98-DB59A4CFB948}" presName="bigChev" presStyleLbl="node1" presStyleIdx="1" presStyleCnt="3"/>
      <dgm:spPr/>
    </dgm:pt>
    <dgm:pt modelId="{74E66A93-8C7E-1A40-9A5E-D80E31B558A4}" type="pres">
      <dgm:prSet presAssocID="{23EB0048-4304-4143-AA1C-AF03EBB85B1C}" presName="parTrans" presStyleCnt="0"/>
      <dgm:spPr/>
    </dgm:pt>
    <dgm:pt modelId="{9B4B63C0-F38B-B542-8461-579A7F67A84F}" type="pres">
      <dgm:prSet presAssocID="{5C93A0EB-AD97-F049-AE5A-FF406E3A6F1E}" presName="node" presStyleLbl="alignAccFollowNode1" presStyleIdx="2" presStyleCnt="6">
        <dgm:presLayoutVars>
          <dgm:bulletEnabled val="1"/>
        </dgm:presLayoutVars>
      </dgm:prSet>
      <dgm:spPr/>
    </dgm:pt>
    <dgm:pt modelId="{94B3C479-747D-B44F-9DAB-EFC11B0D7BD9}" type="pres">
      <dgm:prSet presAssocID="{D8ED0AB3-179A-0344-8E7E-6BFD0225D9A9}" presName="sibTrans" presStyleCnt="0"/>
      <dgm:spPr/>
    </dgm:pt>
    <dgm:pt modelId="{E796E65B-6761-2E4C-8179-24E99DFCB0B3}" type="pres">
      <dgm:prSet presAssocID="{538B12D3-D3CF-684D-BE0A-1E0D5BC853C9}" presName="node" presStyleLbl="alignAccFollowNode1" presStyleIdx="3" presStyleCnt="6">
        <dgm:presLayoutVars>
          <dgm:bulletEnabled val="1"/>
        </dgm:presLayoutVars>
      </dgm:prSet>
      <dgm:spPr/>
    </dgm:pt>
    <dgm:pt modelId="{4F8325AE-FAAF-8543-A6C0-A510FB49F8A9}" type="pres">
      <dgm:prSet presAssocID="{FB4F511E-4FF6-4A49-AF98-DB59A4CFB948}" presName="vSp" presStyleCnt="0"/>
      <dgm:spPr/>
    </dgm:pt>
    <dgm:pt modelId="{5ECA4D4D-83AF-274D-9E18-D7DFCCBDC296}" type="pres">
      <dgm:prSet presAssocID="{DCB7CCCF-7753-554E-96B0-D39AD857C250}" presName="horFlow" presStyleCnt="0"/>
      <dgm:spPr/>
    </dgm:pt>
    <dgm:pt modelId="{A7C0EE00-F7C6-D044-906A-AD16F19A789D}" type="pres">
      <dgm:prSet presAssocID="{DCB7CCCF-7753-554E-96B0-D39AD857C250}" presName="bigChev" presStyleLbl="node1" presStyleIdx="2" presStyleCnt="3"/>
      <dgm:spPr/>
    </dgm:pt>
    <dgm:pt modelId="{C31216F7-2493-BE4C-BD0C-78BA866F5EC9}" type="pres">
      <dgm:prSet presAssocID="{776D0657-C297-784C-8560-61E909F5068E}" presName="parTrans" presStyleCnt="0"/>
      <dgm:spPr/>
    </dgm:pt>
    <dgm:pt modelId="{36DA82F4-E513-0941-8EF9-BEEBD5F7B143}" type="pres">
      <dgm:prSet presAssocID="{FA13B991-4F9D-5544-BB61-D4D002387218}" presName="node" presStyleLbl="alignAccFollowNode1" presStyleIdx="4" presStyleCnt="6">
        <dgm:presLayoutVars>
          <dgm:bulletEnabled val="1"/>
        </dgm:presLayoutVars>
      </dgm:prSet>
      <dgm:spPr/>
    </dgm:pt>
    <dgm:pt modelId="{2C51EF5A-F4B0-604C-B251-E629BB47BA91}" type="pres">
      <dgm:prSet presAssocID="{D188C862-7BEB-7F4E-B3F6-2AF6ABA7ACCF}" presName="sibTrans" presStyleCnt="0"/>
      <dgm:spPr/>
    </dgm:pt>
    <dgm:pt modelId="{52B86B82-20A2-8944-8934-5D590ABF1A02}" type="pres">
      <dgm:prSet presAssocID="{1F883E83-A72B-7446-87AB-832725AA7A18}" presName="node" presStyleLbl="alignAccFollowNode1" presStyleIdx="5" presStyleCnt="6">
        <dgm:presLayoutVars>
          <dgm:bulletEnabled val="1"/>
        </dgm:presLayoutVars>
      </dgm:prSet>
      <dgm:spPr/>
    </dgm:pt>
  </dgm:ptLst>
  <dgm:cxnLst>
    <dgm:cxn modelId="{6E754109-C085-2544-9C7A-1105E4BF8157}" type="presOf" srcId="{DCB7CCCF-7753-554E-96B0-D39AD857C250}" destId="{A7C0EE00-F7C6-D044-906A-AD16F19A789D}" srcOrd="0" destOrd="0" presId="urn:microsoft.com/office/officeart/2005/8/layout/lProcess3"/>
    <dgm:cxn modelId="{F735FB18-BC41-F04B-BC57-AD5DC47FC9EF}" srcId="{DCB7CCCF-7753-554E-96B0-D39AD857C250}" destId="{1F883E83-A72B-7446-87AB-832725AA7A18}" srcOrd="1" destOrd="0" parTransId="{396DCF66-2C04-5449-8826-8C60E6AA7F8A}" sibTransId="{63958C8A-728B-0345-8926-91E6A775A706}"/>
    <dgm:cxn modelId="{B7FFD527-2074-E54A-B679-4646C44DE55D}" type="presOf" srcId="{FA13B991-4F9D-5544-BB61-D4D002387218}" destId="{36DA82F4-E513-0941-8EF9-BEEBD5F7B143}" srcOrd="0" destOrd="0" presId="urn:microsoft.com/office/officeart/2005/8/layout/lProcess3"/>
    <dgm:cxn modelId="{2B2A8D61-1EC7-8C4D-900C-C3EC63B783E0}" type="presOf" srcId="{DD0332C0-96DD-7340-A76A-6A2FBE39EA42}" destId="{20E52258-4FF7-304B-9AEB-2668DA35E9B1}" srcOrd="0" destOrd="0" presId="urn:microsoft.com/office/officeart/2005/8/layout/lProcess3"/>
    <dgm:cxn modelId="{192C9149-47B4-0348-9312-FD2784AC3267}" type="presOf" srcId="{722CB595-2EEF-AC4F-A6C4-20A6E2DA627A}" destId="{C5E3CCB3-0BC1-AF4B-8EAC-F10248613508}" srcOrd="0" destOrd="0" presId="urn:microsoft.com/office/officeart/2005/8/layout/lProcess3"/>
    <dgm:cxn modelId="{6FB5226E-67D5-4A4A-9EDE-668BBEE98CE5}" srcId="{5646F266-2D4D-FD46-AF7A-A86525469ABA}" destId="{DCB7CCCF-7753-554E-96B0-D39AD857C250}" srcOrd="2" destOrd="0" parTransId="{5C041444-FE02-F146-B339-D4CEDE222EDF}" sibTransId="{4EEB789D-B798-7449-A1B5-077515089655}"/>
    <dgm:cxn modelId="{6A302983-7F83-444A-A190-931D3FF94FE0}" srcId="{FB4F511E-4FF6-4A49-AF98-DB59A4CFB948}" destId="{5C93A0EB-AD97-F049-AE5A-FF406E3A6F1E}" srcOrd="0" destOrd="0" parTransId="{23EB0048-4304-4143-AA1C-AF03EBB85B1C}" sibTransId="{D8ED0AB3-179A-0344-8E7E-6BFD0225D9A9}"/>
    <dgm:cxn modelId="{DAA97D95-062B-8845-A094-90AC747DDA1E}" type="presOf" srcId="{5C93A0EB-AD97-F049-AE5A-FF406E3A6F1E}" destId="{9B4B63C0-F38B-B542-8461-579A7F67A84F}" srcOrd="0" destOrd="0" presId="urn:microsoft.com/office/officeart/2005/8/layout/lProcess3"/>
    <dgm:cxn modelId="{422BFB9F-A205-4140-AFE2-8FABD7350169}" srcId="{FB4F511E-4FF6-4A49-AF98-DB59A4CFB948}" destId="{538B12D3-D3CF-684D-BE0A-1E0D5BC853C9}" srcOrd="1" destOrd="0" parTransId="{4418C474-9361-1F40-9B77-6DEB66D69B9E}" sibTransId="{0188E021-5D2D-1542-B4A6-20707803F9DA}"/>
    <dgm:cxn modelId="{AFF7E8A6-3FDB-E648-89D8-FC476B965A97}" type="presOf" srcId="{1F883E83-A72B-7446-87AB-832725AA7A18}" destId="{52B86B82-20A2-8944-8934-5D590ABF1A02}" srcOrd="0" destOrd="0" presId="urn:microsoft.com/office/officeart/2005/8/layout/lProcess3"/>
    <dgm:cxn modelId="{B36C40B2-4938-1640-B809-9FEF3028C411}" type="presOf" srcId="{FB4F511E-4FF6-4A49-AF98-DB59A4CFB948}" destId="{029D911B-73AD-F547-A0A7-C406F6EE2CEC}" srcOrd="0" destOrd="0" presId="urn:microsoft.com/office/officeart/2005/8/layout/lProcess3"/>
    <dgm:cxn modelId="{15669CB7-F022-F042-A5E2-025EB9489FC4}" type="presOf" srcId="{CCD9A903-A7F2-BC47-AD6F-50D1DEC0D425}" destId="{E1B57658-D8BF-F443-84C1-22E352EDE6B0}" srcOrd="0" destOrd="0" presId="urn:microsoft.com/office/officeart/2005/8/layout/lProcess3"/>
    <dgm:cxn modelId="{691131C3-BCF7-4349-8BB2-809ADB457881}" srcId="{5646F266-2D4D-FD46-AF7A-A86525469ABA}" destId="{722CB595-2EEF-AC4F-A6C4-20A6E2DA627A}" srcOrd="0" destOrd="0" parTransId="{47D85E41-46AC-0F4E-B8A0-0C4600250E1A}" sibTransId="{78419449-D977-2F43-BB41-969B66705310}"/>
    <dgm:cxn modelId="{49B3D4C4-296A-D344-A220-AA89C23077C9}" type="presOf" srcId="{538B12D3-D3CF-684D-BE0A-1E0D5BC853C9}" destId="{E796E65B-6761-2E4C-8179-24E99DFCB0B3}" srcOrd="0" destOrd="0" presId="urn:microsoft.com/office/officeart/2005/8/layout/lProcess3"/>
    <dgm:cxn modelId="{A07BCFC8-82FF-9347-B6A1-ED644A160D54}" srcId="{722CB595-2EEF-AC4F-A6C4-20A6E2DA627A}" destId="{DD0332C0-96DD-7340-A76A-6A2FBE39EA42}" srcOrd="0" destOrd="0" parTransId="{ADEC84E3-807B-3545-9940-532A75679C62}" sibTransId="{7A855ABF-A2C8-3A41-8215-3B87DAE9AE09}"/>
    <dgm:cxn modelId="{F9431BCE-C02A-1742-87D2-C10A01DA495B}" type="presOf" srcId="{5646F266-2D4D-FD46-AF7A-A86525469ABA}" destId="{0E9CBE9C-2D64-574E-AEE6-CF2BE4D77196}" srcOrd="0" destOrd="0" presId="urn:microsoft.com/office/officeart/2005/8/layout/lProcess3"/>
    <dgm:cxn modelId="{7BE266D2-871C-F340-9C77-CD4FAB7E2424}" srcId="{DCB7CCCF-7753-554E-96B0-D39AD857C250}" destId="{FA13B991-4F9D-5544-BB61-D4D002387218}" srcOrd="0" destOrd="0" parTransId="{776D0657-C297-784C-8560-61E909F5068E}" sibTransId="{D188C862-7BEB-7F4E-B3F6-2AF6ABA7ACCF}"/>
    <dgm:cxn modelId="{55F71AE3-8299-6F49-A042-5136175618C2}" srcId="{5646F266-2D4D-FD46-AF7A-A86525469ABA}" destId="{FB4F511E-4FF6-4A49-AF98-DB59A4CFB948}" srcOrd="1" destOrd="0" parTransId="{71D0377B-6B5D-A641-9C24-7CF1D9D99D12}" sibTransId="{8CBD04F3-ACB5-FA41-8183-E0BF8B52ECFA}"/>
    <dgm:cxn modelId="{04E75FFA-5FDD-7B43-AB8B-668B4F0B17EB}" srcId="{722CB595-2EEF-AC4F-A6C4-20A6E2DA627A}" destId="{CCD9A903-A7F2-BC47-AD6F-50D1DEC0D425}" srcOrd="1" destOrd="0" parTransId="{915C908C-0C0D-8141-8DFF-72F7ECFDA028}" sibTransId="{5B803918-9505-B44A-A3D0-0295AB52420E}"/>
    <dgm:cxn modelId="{D9289422-DF79-1C4A-92F6-4B8CE874DBE8}" type="presParOf" srcId="{0E9CBE9C-2D64-574E-AEE6-CF2BE4D77196}" destId="{CEB69393-39FA-A940-A25B-E5F86EEE7607}" srcOrd="0" destOrd="0" presId="urn:microsoft.com/office/officeart/2005/8/layout/lProcess3"/>
    <dgm:cxn modelId="{ED13AC79-647E-114B-96FE-ED328C675F6D}" type="presParOf" srcId="{CEB69393-39FA-A940-A25B-E5F86EEE7607}" destId="{C5E3CCB3-0BC1-AF4B-8EAC-F10248613508}" srcOrd="0" destOrd="0" presId="urn:microsoft.com/office/officeart/2005/8/layout/lProcess3"/>
    <dgm:cxn modelId="{FEE4AA07-30BE-1D4B-B65E-32FAEFBFFB32}" type="presParOf" srcId="{CEB69393-39FA-A940-A25B-E5F86EEE7607}" destId="{E089EC99-634C-AE49-ADBD-8B10A6D1F004}" srcOrd="1" destOrd="0" presId="urn:microsoft.com/office/officeart/2005/8/layout/lProcess3"/>
    <dgm:cxn modelId="{7B225C5B-3884-974B-9975-EAB73E8565CD}" type="presParOf" srcId="{CEB69393-39FA-A940-A25B-E5F86EEE7607}" destId="{20E52258-4FF7-304B-9AEB-2668DA35E9B1}" srcOrd="2" destOrd="0" presId="urn:microsoft.com/office/officeart/2005/8/layout/lProcess3"/>
    <dgm:cxn modelId="{09172E3A-D937-B54F-AEE1-ADFB1842AE7F}" type="presParOf" srcId="{CEB69393-39FA-A940-A25B-E5F86EEE7607}" destId="{BFA4682F-B233-7547-88D0-6C525CEC3A0A}" srcOrd="3" destOrd="0" presId="urn:microsoft.com/office/officeart/2005/8/layout/lProcess3"/>
    <dgm:cxn modelId="{6CB162F2-4C0A-3B49-8EFC-953592773409}" type="presParOf" srcId="{CEB69393-39FA-A940-A25B-E5F86EEE7607}" destId="{E1B57658-D8BF-F443-84C1-22E352EDE6B0}" srcOrd="4" destOrd="0" presId="urn:microsoft.com/office/officeart/2005/8/layout/lProcess3"/>
    <dgm:cxn modelId="{04F90C07-A53A-E445-B4AF-386240693B90}" type="presParOf" srcId="{0E9CBE9C-2D64-574E-AEE6-CF2BE4D77196}" destId="{083FC078-3ACF-EE4E-916F-C7A4A2CAE754}" srcOrd="1" destOrd="0" presId="urn:microsoft.com/office/officeart/2005/8/layout/lProcess3"/>
    <dgm:cxn modelId="{1F47A235-5190-9D43-BA0F-CC7263DED917}" type="presParOf" srcId="{0E9CBE9C-2D64-574E-AEE6-CF2BE4D77196}" destId="{EBE9218C-B84C-B44D-83C5-06B735EDEBCF}" srcOrd="2" destOrd="0" presId="urn:microsoft.com/office/officeart/2005/8/layout/lProcess3"/>
    <dgm:cxn modelId="{77ABEF6A-42BB-5941-8D70-6EAED26B6C22}" type="presParOf" srcId="{EBE9218C-B84C-B44D-83C5-06B735EDEBCF}" destId="{029D911B-73AD-F547-A0A7-C406F6EE2CEC}" srcOrd="0" destOrd="0" presId="urn:microsoft.com/office/officeart/2005/8/layout/lProcess3"/>
    <dgm:cxn modelId="{CC19CC3F-3802-2A47-B269-61AE288D5100}" type="presParOf" srcId="{EBE9218C-B84C-B44D-83C5-06B735EDEBCF}" destId="{74E66A93-8C7E-1A40-9A5E-D80E31B558A4}" srcOrd="1" destOrd="0" presId="urn:microsoft.com/office/officeart/2005/8/layout/lProcess3"/>
    <dgm:cxn modelId="{7F42EFD1-305E-4F4B-A898-E260D5A42F75}" type="presParOf" srcId="{EBE9218C-B84C-B44D-83C5-06B735EDEBCF}" destId="{9B4B63C0-F38B-B542-8461-579A7F67A84F}" srcOrd="2" destOrd="0" presId="urn:microsoft.com/office/officeart/2005/8/layout/lProcess3"/>
    <dgm:cxn modelId="{B4A91735-BB81-6747-BE48-2091127E70F0}" type="presParOf" srcId="{EBE9218C-B84C-B44D-83C5-06B735EDEBCF}" destId="{94B3C479-747D-B44F-9DAB-EFC11B0D7BD9}" srcOrd="3" destOrd="0" presId="urn:microsoft.com/office/officeart/2005/8/layout/lProcess3"/>
    <dgm:cxn modelId="{900B1D7C-B4EE-F149-BCA4-D6CA0A8D0D50}" type="presParOf" srcId="{EBE9218C-B84C-B44D-83C5-06B735EDEBCF}" destId="{E796E65B-6761-2E4C-8179-24E99DFCB0B3}" srcOrd="4" destOrd="0" presId="urn:microsoft.com/office/officeart/2005/8/layout/lProcess3"/>
    <dgm:cxn modelId="{75A1568A-CA88-0A49-9124-0FBCA8817E3D}" type="presParOf" srcId="{0E9CBE9C-2D64-574E-AEE6-CF2BE4D77196}" destId="{4F8325AE-FAAF-8543-A6C0-A510FB49F8A9}" srcOrd="3" destOrd="0" presId="urn:microsoft.com/office/officeart/2005/8/layout/lProcess3"/>
    <dgm:cxn modelId="{E57D6772-4ACD-4440-8A32-40A4401A1C6E}" type="presParOf" srcId="{0E9CBE9C-2D64-574E-AEE6-CF2BE4D77196}" destId="{5ECA4D4D-83AF-274D-9E18-D7DFCCBDC296}" srcOrd="4" destOrd="0" presId="urn:microsoft.com/office/officeart/2005/8/layout/lProcess3"/>
    <dgm:cxn modelId="{FE814599-230C-E141-A117-2E5E8B1597C7}" type="presParOf" srcId="{5ECA4D4D-83AF-274D-9E18-D7DFCCBDC296}" destId="{A7C0EE00-F7C6-D044-906A-AD16F19A789D}" srcOrd="0" destOrd="0" presId="urn:microsoft.com/office/officeart/2005/8/layout/lProcess3"/>
    <dgm:cxn modelId="{8F5320A3-1286-874B-86AB-50FC42E79A74}" type="presParOf" srcId="{5ECA4D4D-83AF-274D-9E18-D7DFCCBDC296}" destId="{C31216F7-2493-BE4C-BD0C-78BA866F5EC9}" srcOrd="1" destOrd="0" presId="urn:microsoft.com/office/officeart/2005/8/layout/lProcess3"/>
    <dgm:cxn modelId="{C6C9934E-1F8A-3742-8FD0-421ECFF46C6D}" type="presParOf" srcId="{5ECA4D4D-83AF-274D-9E18-D7DFCCBDC296}" destId="{36DA82F4-E513-0941-8EF9-BEEBD5F7B143}" srcOrd="2" destOrd="0" presId="urn:microsoft.com/office/officeart/2005/8/layout/lProcess3"/>
    <dgm:cxn modelId="{3E72EBE5-7859-4F43-85AA-51730D6E1F0E}" type="presParOf" srcId="{5ECA4D4D-83AF-274D-9E18-D7DFCCBDC296}" destId="{2C51EF5A-F4B0-604C-B251-E629BB47BA91}" srcOrd="3" destOrd="0" presId="urn:microsoft.com/office/officeart/2005/8/layout/lProcess3"/>
    <dgm:cxn modelId="{8FAD53AC-16EB-FB42-A5BF-FE7601E72220}" type="presParOf" srcId="{5ECA4D4D-83AF-274D-9E18-D7DFCCBDC296}" destId="{52B86B82-20A2-8944-8934-5D590ABF1A02}"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0E9E-4235-C145-AB92-045EC8100009}">
      <dsp:nvSpPr>
        <dsp:cNvPr id="0" name=""/>
        <dsp:cNvSpPr/>
      </dsp:nvSpPr>
      <dsp:spPr>
        <a:xfrm>
          <a:off x="1234115" y="317022"/>
          <a:ext cx="3800449" cy="3800449"/>
        </a:xfrm>
        <a:prstGeom prst="pie">
          <a:avLst>
            <a:gd name="adj1" fmla="val 16200000"/>
            <a:gd name="adj2" fmla="val 180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a:t>
          </a:r>
        </a:p>
      </dsp:txBody>
      <dsp:txXfrm>
        <a:off x="3300384" y="1018296"/>
        <a:ext cx="1289438" cy="1266816"/>
      </dsp:txXfrm>
    </dsp:sp>
    <dsp:sp modelId="{2AB4BE43-80DD-844B-AAA9-2C69B9F24FDD}">
      <dsp:nvSpPr>
        <dsp:cNvPr id="0" name=""/>
        <dsp:cNvSpPr/>
      </dsp:nvSpPr>
      <dsp:spPr>
        <a:xfrm>
          <a:off x="1038211" y="418501"/>
          <a:ext cx="3800449" cy="3800449"/>
        </a:xfrm>
        <a:prstGeom prst="pie">
          <a:avLst>
            <a:gd name="adj1" fmla="val 1800000"/>
            <a:gd name="adj2" fmla="val 9000000"/>
          </a:avLst>
        </a:prstGeom>
        <a:solidFill>
          <a:schemeClr val="tx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2</a:t>
          </a:r>
        </a:p>
      </dsp:txBody>
      <dsp:txXfrm>
        <a:off x="2078810" y="2816404"/>
        <a:ext cx="1719251" cy="1176329"/>
      </dsp:txXfrm>
    </dsp:sp>
    <dsp:sp modelId="{3C7E195E-EAF2-534E-84B4-07089ADDB3D6}">
      <dsp:nvSpPr>
        <dsp:cNvPr id="0" name=""/>
        <dsp:cNvSpPr/>
      </dsp:nvSpPr>
      <dsp:spPr>
        <a:xfrm>
          <a:off x="1038211" y="418501"/>
          <a:ext cx="3800449" cy="3800449"/>
        </a:xfrm>
        <a:prstGeom prst="pie">
          <a:avLst>
            <a:gd name="adj1" fmla="val 9000000"/>
            <a:gd name="adj2" fmla="val 16200000"/>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3</a:t>
          </a:r>
        </a:p>
      </dsp:txBody>
      <dsp:txXfrm>
        <a:off x="1445402" y="1165018"/>
        <a:ext cx="1289438" cy="1266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CCB3-0BC1-AF4B-8EAC-F10248613508}">
      <dsp:nvSpPr>
        <dsp:cNvPr id="0" name=""/>
        <dsp:cNvSpPr/>
      </dsp:nvSpPr>
      <dsp:spPr>
        <a:xfrm>
          <a:off x="1384" y="50451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504514"/>
        <a:ext cx="1283698" cy="855798"/>
      </dsp:txXfrm>
    </dsp:sp>
    <dsp:sp modelId="{20E52258-4FF7-304B-9AEB-2668DA35E9B1}">
      <dsp:nvSpPr>
        <dsp:cNvPr id="0" name=""/>
        <dsp:cNvSpPr/>
      </dsp:nvSpPr>
      <dsp:spPr>
        <a:xfrm>
          <a:off x="1862746" y="577257"/>
          <a:ext cx="1775781" cy="710312"/>
        </a:xfrm>
        <a:prstGeom prst="chevron">
          <a:avLst/>
        </a:prstGeom>
        <a:solidFill>
          <a:schemeClr val="accent2">
            <a:alpha val="90000"/>
          </a:schemeClr>
        </a:solidFill>
        <a:ln w="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577257"/>
        <a:ext cx="1065469" cy="710312"/>
      </dsp:txXfrm>
    </dsp:sp>
    <dsp:sp modelId="{E1B57658-D8BF-F443-84C1-22E352EDE6B0}">
      <dsp:nvSpPr>
        <dsp:cNvPr id="0" name=""/>
        <dsp:cNvSpPr/>
      </dsp:nvSpPr>
      <dsp:spPr>
        <a:xfrm>
          <a:off x="3389918" y="57725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577257"/>
        <a:ext cx="1065469" cy="710312"/>
      </dsp:txXfrm>
    </dsp:sp>
    <dsp:sp modelId="{029D911B-73AD-F547-A0A7-C406F6EE2CEC}">
      <dsp:nvSpPr>
        <dsp:cNvPr id="0" name=""/>
        <dsp:cNvSpPr/>
      </dsp:nvSpPr>
      <dsp:spPr>
        <a:xfrm>
          <a:off x="1384" y="148012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1480124"/>
        <a:ext cx="1283698" cy="855798"/>
      </dsp:txXfrm>
    </dsp:sp>
    <dsp:sp modelId="{9B4B63C0-F38B-B542-8461-579A7F67A84F}">
      <dsp:nvSpPr>
        <dsp:cNvPr id="0" name=""/>
        <dsp:cNvSpPr/>
      </dsp:nvSpPr>
      <dsp:spPr>
        <a:xfrm>
          <a:off x="1862746" y="155286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1552867"/>
        <a:ext cx="1065469" cy="710312"/>
      </dsp:txXfrm>
    </dsp:sp>
    <dsp:sp modelId="{E796E65B-6761-2E4C-8179-24E99DFCB0B3}">
      <dsp:nvSpPr>
        <dsp:cNvPr id="0" name=""/>
        <dsp:cNvSpPr/>
      </dsp:nvSpPr>
      <dsp:spPr>
        <a:xfrm>
          <a:off x="3389918" y="155286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1552867"/>
        <a:ext cx="1065469" cy="710312"/>
      </dsp:txXfrm>
    </dsp:sp>
    <dsp:sp modelId="{A7C0EE00-F7C6-D044-906A-AD16F19A789D}">
      <dsp:nvSpPr>
        <dsp:cNvPr id="0" name=""/>
        <dsp:cNvSpPr/>
      </dsp:nvSpPr>
      <dsp:spPr>
        <a:xfrm>
          <a:off x="1384" y="2455735"/>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2455735"/>
        <a:ext cx="1283698" cy="855798"/>
      </dsp:txXfrm>
    </dsp:sp>
    <dsp:sp modelId="{36DA82F4-E513-0941-8EF9-BEEBD5F7B143}">
      <dsp:nvSpPr>
        <dsp:cNvPr id="0" name=""/>
        <dsp:cNvSpPr/>
      </dsp:nvSpPr>
      <dsp:spPr>
        <a:xfrm>
          <a:off x="1862746" y="252847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2528477"/>
        <a:ext cx="1065469" cy="710312"/>
      </dsp:txXfrm>
    </dsp:sp>
    <dsp:sp modelId="{52B86B82-20A2-8944-8934-5D590ABF1A02}">
      <dsp:nvSpPr>
        <dsp:cNvPr id="0" name=""/>
        <dsp:cNvSpPr/>
      </dsp:nvSpPr>
      <dsp:spPr>
        <a:xfrm>
          <a:off x="3389918" y="252847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2528477"/>
        <a:ext cx="1065469" cy="71031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D0D60A-29CD-4214-BA03-8F01AD89C684}" type="datetimeFigureOut">
              <a:rPr lang="en-US" smtClean="0"/>
              <a:t>5/20/2025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EF3B8A-BEEF-46C9-BB4D-783040146A89}" type="slidenum">
              <a:rPr lang="en-US" smtClean="0"/>
              <a:t>‹#›</a:t>
            </a:fld>
            <a:endParaRPr lang="en-US"/>
          </a:p>
        </p:txBody>
      </p:sp>
    </p:spTree>
    <p:extLst>
      <p:ext uri="{BB962C8B-B14F-4D97-AF65-F5344CB8AC3E}">
        <p14:creationId xmlns:p14="http://schemas.microsoft.com/office/powerpoint/2010/main" val="379766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alkin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4" name="Picture 3">
            <a:extLst>
              <a:ext uri="{FF2B5EF4-FFF2-40B4-BE49-F238E27FC236}">
                <a16:creationId xmlns:a16="http://schemas.microsoft.com/office/drawing/2014/main" id="{972C56C5-2F0E-B13F-6B45-D0F73E9B1AB2}"/>
              </a:ext>
            </a:extLst>
          </p:cNvPr>
          <p:cNvPicPr preferRelativeResize="0">
            <a:picLocks noChangeAspect="1"/>
          </p:cNvPicPr>
          <p:nvPr/>
        </p:nvPicPr>
        <p:blipFill>
          <a:blip r:embed="rId3"/>
          <a:srcRect/>
          <a:stretch/>
        </p:blipFill>
        <p:spPr>
          <a:xfrm>
            <a:off x="9881671" y="5542750"/>
            <a:ext cx="1753208" cy="864916"/>
          </a:xfrm>
          <a:prstGeom prst="rect">
            <a:avLst/>
          </a:prstGeom>
        </p:spPr>
      </p:pic>
    </p:spTree>
    <p:extLst>
      <p:ext uri="{BB962C8B-B14F-4D97-AF65-F5344CB8AC3E}">
        <p14:creationId xmlns:p14="http://schemas.microsoft.com/office/powerpoint/2010/main" val="27170959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6" name="Picture Placeholder 5"/>
          <p:cNvSpPr>
            <a:spLocks noGrp="1"/>
          </p:cNvSpPr>
          <p:nvPr>
            <p:ph type="pic" sz="quarter" idx="12"/>
          </p:nvPr>
        </p:nvSpPr>
        <p:spPr>
          <a:xfrm>
            <a:off x="6312126" y="1744133"/>
            <a:ext cx="5300133" cy="533480"/>
          </a:xfrm>
        </p:spPr>
        <p:txBody>
          <a:bodyPr/>
          <a:lstStyle/>
          <a:p>
            <a:r>
              <a:rPr lang="en-US"/>
              <a:t>Click icon to add picture</a:t>
            </a:r>
          </a:p>
        </p:txBody>
      </p:sp>
      <p:sp>
        <p:nvSpPr>
          <p:cNvPr id="4" name="Content Placeholder 7">
            <a:extLst>
              <a:ext uri="{FF2B5EF4-FFF2-40B4-BE49-F238E27FC236}">
                <a16:creationId xmlns:a16="http://schemas.microsoft.com/office/drawing/2014/main" id="{406E4740-29FB-D70A-8FD0-D37379CFCD0D}"/>
              </a:ext>
            </a:extLst>
          </p:cNvPr>
          <p:cNvSpPr>
            <a:spLocks noGrp="1"/>
          </p:cNvSpPr>
          <p:nvPr>
            <p:ph sz="quarter" idx="11" hasCustomPrompt="1"/>
          </p:nvPr>
        </p:nvSpPr>
        <p:spPr>
          <a:xfrm>
            <a:off x="609601" y="1744134"/>
            <a:ext cx="5270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13579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7B15-003C-B57F-47CD-422B701435E3}"/>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2339598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C5F2F5B-6F0D-D207-EBEE-C1FD4E77DD29}"/>
              </a:ext>
            </a:extLst>
          </p:cNvPr>
          <p:cNvSpPr>
            <a:spLocks noGrp="1"/>
          </p:cNvSpPr>
          <p:nvPr>
            <p:ph type="body" sz="quarter" idx="13"/>
          </p:nvPr>
        </p:nvSpPr>
        <p:spPr>
          <a:xfrm>
            <a:off x="288974" y="5822909"/>
            <a:ext cx="1220513" cy="646331"/>
          </a:xfrm>
        </p:spPr>
        <p:txBody>
          <a:bodyPr wrap="square">
            <a:spAutoFit/>
          </a:bodyPr>
          <a:lstStyle>
            <a:lvl1pPr>
              <a:lnSpc>
                <a:spcPct val="100000"/>
              </a:lnSpc>
              <a:defRPr sz="1200"/>
            </a:lvl1pPr>
          </a:lstStyle>
          <a:p>
            <a:pPr lvl="0"/>
            <a:r>
              <a:rPr lang="en-US"/>
              <a:t>Click to edit Master text styles</a:t>
            </a:r>
          </a:p>
        </p:txBody>
      </p:sp>
      <p:sp>
        <p:nvSpPr>
          <p:cNvPr id="3" name="Picture Placeholder 2">
            <a:extLst>
              <a:ext uri="{FF2B5EF4-FFF2-40B4-BE49-F238E27FC236}">
                <a16:creationId xmlns:a16="http://schemas.microsoft.com/office/drawing/2014/main" id="{905B892A-4F81-3DE8-DAB9-C9ACD1E4B2D0}"/>
              </a:ext>
            </a:extLst>
          </p:cNvPr>
          <p:cNvSpPr>
            <a:spLocks noGrp="1"/>
          </p:cNvSpPr>
          <p:nvPr>
            <p:ph type="pic" sz="quarter" idx="14"/>
          </p:nvPr>
        </p:nvSpPr>
        <p:spPr>
          <a:xfrm>
            <a:off x="2370667" y="0"/>
            <a:ext cx="9821333" cy="532262"/>
          </a:xfrm>
        </p:spPr>
        <p:txBody>
          <a:bodyPr/>
          <a:lstStyle/>
          <a:p>
            <a:r>
              <a:rPr lang="en-US"/>
              <a:t>Click icon to add picture</a:t>
            </a:r>
          </a:p>
        </p:txBody>
      </p:sp>
    </p:spTree>
    <p:extLst>
      <p:ext uri="{BB962C8B-B14F-4D97-AF65-F5344CB8AC3E}">
        <p14:creationId xmlns:p14="http://schemas.microsoft.com/office/powerpoint/2010/main" val="3635492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graphicFrame>
        <p:nvGraphicFramePr>
          <p:cNvPr id="10" name="Diagram 9">
            <a:extLst>
              <a:ext uri="{FF2B5EF4-FFF2-40B4-BE49-F238E27FC236}">
                <a16:creationId xmlns:a16="http://schemas.microsoft.com/office/drawing/2014/main" id="{D312C4B4-B845-2F7B-EA82-0FB934802AD8}"/>
              </a:ext>
            </a:extLst>
          </p:cNvPr>
          <p:cNvGraphicFramePr/>
          <p:nvPr>
            <p:extLst>
              <p:ext uri="{D42A27DB-BD31-4B8C-83A1-F6EECF244321}">
                <p14:modId xmlns:p14="http://schemas.microsoft.com/office/powerpoint/2010/main" val="3598082327"/>
              </p:ext>
            </p:extLst>
          </p:nvPr>
        </p:nvGraphicFramePr>
        <p:xfrm>
          <a:off x="5724434" y="1257356"/>
          <a:ext cx="6072777" cy="4524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590903"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8684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167087"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Diagram 3">
            <a:extLst>
              <a:ext uri="{FF2B5EF4-FFF2-40B4-BE49-F238E27FC236}">
                <a16:creationId xmlns:a16="http://schemas.microsoft.com/office/drawing/2014/main" id="{13267443-BE8B-FA53-1AAE-287C5FE6B123}"/>
              </a:ext>
            </a:extLst>
          </p:cNvPr>
          <p:cNvGraphicFramePr/>
          <p:nvPr>
            <p:extLst>
              <p:ext uri="{D42A27DB-BD31-4B8C-83A1-F6EECF244321}">
                <p14:modId xmlns:p14="http://schemas.microsoft.com/office/powerpoint/2010/main" val="305424591"/>
              </p:ext>
            </p:extLst>
          </p:nvPr>
        </p:nvGraphicFramePr>
        <p:xfrm>
          <a:off x="6200503" y="1257355"/>
          <a:ext cx="5167085" cy="381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55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amp;A Gold">
    <p:bg>
      <p:bgPr>
        <a:solidFill>
          <a:schemeClr val="bg1"/>
        </a:solidFill>
        <a:effectLst/>
      </p:bgPr>
    </p:bg>
    <p:spTree>
      <p:nvGrpSpPr>
        <p:cNvPr id="1" name=""/>
        <p:cNvGrpSpPr/>
        <p:nvPr/>
      </p:nvGrpSpPr>
      <p:grpSpPr>
        <a:xfrm>
          <a:off x="0" y="0"/>
          <a:ext cx="0" cy="0"/>
          <a:chOff x="0" y="0"/>
          <a:chExt cx="0" cy="0"/>
        </a:xfrm>
      </p:grpSpPr>
      <p:sp>
        <p:nvSpPr>
          <p:cNvPr id="3" name="Content Placeholder 12">
            <a:extLst>
              <a:ext uri="{FF2B5EF4-FFF2-40B4-BE49-F238E27FC236}">
                <a16:creationId xmlns:a16="http://schemas.microsoft.com/office/drawing/2014/main" id="{2A43680B-0C4E-035C-8289-47EE40A3E9E9}"/>
              </a:ext>
            </a:extLst>
          </p:cNvPr>
          <p:cNvSpPr>
            <a:spLocks noGrp="1"/>
          </p:cNvSpPr>
          <p:nvPr>
            <p:ph sz="quarter" idx="11" hasCustomPrompt="1"/>
          </p:nvPr>
        </p:nvSpPr>
        <p:spPr>
          <a:xfrm>
            <a:off x="586595" y="1966666"/>
            <a:ext cx="9414933" cy="1990288"/>
          </a:xfrm>
        </p:spPr>
        <p:txBody>
          <a:bodyPr/>
          <a:lstStyle>
            <a:lvl1pPr marL="0" marR="0" indent="0" algn="l" defTabSz="609585" rtl="0" eaLnBrk="1" fontAlgn="base" latinLnBrk="0" hangingPunct="1">
              <a:lnSpc>
                <a:spcPct val="100000"/>
              </a:lnSpc>
              <a:spcBef>
                <a:spcPts val="0"/>
              </a:spcBef>
              <a:spcAft>
                <a:spcPts val="133"/>
              </a:spcAft>
              <a:buClrTx/>
              <a:buSzTx/>
              <a:buFont typeface="Arial"/>
              <a:buNone/>
              <a:tabLst/>
              <a:defRPr sz="2400">
                <a:solidFill>
                  <a:schemeClr val="tx1"/>
                </a:solidFill>
              </a:defRPr>
            </a:lvl1pPr>
          </a:lstStyle>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lvl="0"/>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p:txBody>
      </p:sp>
      <p:sp>
        <p:nvSpPr>
          <p:cNvPr id="4" name="Title 3">
            <a:extLst>
              <a:ext uri="{FF2B5EF4-FFF2-40B4-BE49-F238E27FC236}">
                <a16:creationId xmlns:a16="http://schemas.microsoft.com/office/drawing/2014/main" id="{EF6B5C0D-562C-B668-B0FD-B003E2FB725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28168050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hank You_purple">
    <p:bg>
      <p:bgPr>
        <a:solidFill>
          <a:srgbClr val="3200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E3909-C49C-88C9-7739-53611D8906B0}"/>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1480659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hank You_tan">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C50C3-4866-1537-1649-67A0A4D5C70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5786482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019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16" name="Subtitle 2">
            <a:extLst>
              <a:ext uri="{FF2B5EF4-FFF2-40B4-BE49-F238E27FC236}">
                <a16:creationId xmlns:a16="http://schemas.microsoft.com/office/drawing/2014/main" id="{3F81166B-48CD-5841-9CDB-511108A88EC5}"/>
              </a:ext>
            </a:extLst>
          </p:cNvPr>
          <p:cNvSpPr>
            <a:spLocks noGrp="1"/>
          </p:cNvSpPr>
          <p:nvPr>
            <p:ph type="subTitle" idx="1" hasCustomPrompt="1"/>
          </p:nvPr>
        </p:nvSpPr>
        <p:spPr bwMode="gray">
          <a:xfrm>
            <a:off x="475325" y="5122607"/>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bg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7" name="Text Placeholder 4">
            <a:extLst>
              <a:ext uri="{FF2B5EF4-FFF2-40B4-BE49-F238E27FC236}">
                <a16:creationId xmlns:a16="http://schemas.microsoft.com/office/drawing/2014/main" id="{3240AD5E-C521-7B44-AC13-F2829246A13F}"/>
              </a:ext>
            </a:extLst>
          </p:cNvPr>
          <p:cNvSpPr>
            <a:spLocks noGrp="1"/>
          </p:cNvSpPr>
          <p:nvPr>
            <p:ph type="body" sz="quarter" idx="10"/>
          </p:nvPr>
        </p:nvSpPr>
        <p:spPr>
          <a:xfrm>
            <a:off x="469900" y="6063901"/>
            <a:ext cx="5594349" cy="298451"/>
          </a:xfrm>
          <a:prstGeom prst="rect">
            <a:avLst/>
          </a:prstGeom>
        </p:spPr>
        <p:txBody>
          <a:bodyPr>
            <a:noAutofit/>
          </a:bodyPr>
          <a:lstStyle>
            <a:lvl1pPr>
              <a:spcAft>
                <a:spcPts val="0"/>
              </a:spcAft>
              <a:defRPr sz="1400" b="1"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18" name="Picture Placeholder 8">
            <a:extLst>
              <a:ext uri="{FF2B5EF4-FFF2-40B4-BE49-F238E27FC236}">
                <a16:creationId xmlns:a16="http://schemas.microsoft.com/office/drawing/2014/main" id="{AC8F5DBC-6E93-0C4B-91EB-DF39EE4668E7}"/>
              </a:ext>
            </a:extLst>
          </p:cNvPr>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9" name="Text Placeholder 4">
            <a:extLst>
              <a:ext uri="{FF2B5EF4-FFF2-40B4-BE49-F238E27FC236}">
                <a16:creationId xmlns:a16="http://schemas.microsoft.com/office/drawing/2014/main" id="{32EAB23B-951F-4A4D-966C-2FA3EF6CADAA}"/>
              </a:ext>
            </a:extLst>
          </p:cNvPr>
          <p:cNvSpPr>
            <a:spLocks noGrp="1"/>
          </p:cNvSpPr>
          <p:nvPr>
            <p:ph type="body" sz="quarter" idx="12" hasCustomPrompt="1"/>
          </p:nvPr>
        </p:nvSpPr>
        <p:spPr>
          <a:xfrm>
            <a:off x="475324" y="4706605"/>
            <a:ext cx="2918389" cy="416002"/>
          </a:xfrm>
          <a:prstGeom prst="rect">
            <a:avLst/>
          </a:prstGeom>
        </p:spPr>
        <p:txBody>
          <a:bodyPr>
            <a:noAutofit/>
          </a:bodyPr>
          <a:lstStyle>
            <a:lvl1pPr>
              <a:spcAft>
                <a:spcPts val="0"/>
              </a:spcAft>
              <a:defRPr sz="1050" b="0"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November 2018</a:t>
            </a:r>
          </a:p>
        </p:txBody>
      </p:sp>
    </p:spTree>
    <p:extLst>
      <p:ext uri="{BB962C8B-B14F-4D97-AF65-F5344CB8AC3E}">
        <p14:creationId xmlns:p14="http://schemas.microsoft.com/office/powerpoint/2010/main" val="30048603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Walkin slide">
    <p:bg>
      <p:bgPr>
        <a:solidFill>
          <a:srgbClr val="32006E"/>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EDC79F-91AA-B3FB-6403-6121F91C5FC6}"/>
              </a:ext>
            </a:extLst>
          </p:cNvPr>
          <p:cNvSpPr>
            <a:spLocks noGrp="1"/>
          </p:cNvSpPr>
          <p:nvPr>
            <p:ph type="pic" sz="quarter" idx="10" hasCustomPrompt="1"/>
          </p:nvPr>
        </p:nvSpPr>
        <p:spPr>
          <a:xfrm>
            <a:off x="-7969" y="163926"/>
            <a:ext cx="12192000" cy="532262"/>
          </a:xfrm>
          <a:noFill/>
        </p:spPr>
        <p:txBody>
          <a:bodyPr/>
          <a:lstStyle>
            <a:lvl1pPr>
              <a:defRPr>
                <a:solidFill>
                  <a:schemeClr val="bg1"/>
                </a:solidFill>
              </a:defRPr>
            </a:lvl1pPr>
          </a:lstStyle>
          <a:p>
            <a:r>
              <a:rPr lang="en-US" dirty="0"/>
              <a:t>CLICK ICON TO ADD PICTURE</a:t>
            </a:r>
          </a:p>
        </p:txBody>
      </p:sp>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1" y="2895781"/>
            <a:ext cx="4609352"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5" name="Picture 4">
            <a:extLst>
              <a:ext uri="{FF2B5EF4-FFF2-40B4-BE49-F238E27FC236}">
                <a16:creationId xmlns:a16="http://schemas.microsoft.com/office/drawing/2014/main" id="{EB21C709-91F3-6CAF-A8BD-E48E13397E4E}"/>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17828518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0" name="Picture Placeholder 8"/>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6" name="Subtitle 2">
            <a:extLst>
              <a:ext uri="{FF2B5EF4-FFF2-40B4-BE49-F238E27FC236}">
                <a16:creationId xmlns:a16="http://schemas.microsoft.com/office/drawing/2014/main" id="{FD8C36F0-2A15-5342-90DE-525EBA2AC26A}"/>
              </a:ext>
            </a:extLst>
          </p:cNvPr>
          <p:cNvSpPr>
            <a:spLocks noGrp="1"/>
          </p:cNvSpPr>
          <p:nvPr>
            <p:ph type="subTitle" idx="1" hasCustomPrompt="1"/>
          </p:nvPr>
        </p:nvSpPr>
        <p:spPr bwMode="gray">
          <a:xfrm>
            <a:off x="475325" y="5122608"/>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tx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8" name="Text Placeholder 4">
            <a:extLst>
              <a:ext uri="{FF2B5EF4-FFF2-40B4-BE49-F238E27FC236}">
                <a16:creationId xmlns:a16="http://schemas.microsoft.com/office/drawing/2014/main" id="{27845BD7-A574-1045-AF58-F805552ABAE6}"/>
              </a:ext>
            </a:extLst>
          </p:cNvPr>
          <p:cNvSpPr>
            <a:spLocks noGrp="1"/>
          </p:cNvSpPr>
          <p:nvPr>
            <p:ph type="body" sz="quarter" idx="12" hasCustomPrompt="1"/>
          </p:nvPr>
        </p:nvSpPr>
        <p:spPr>
          <a:xfrm>
            <a:off x="475324" y="4706605"/>
            <a:ext cx="2918389" cy="389110"/>
          </a:xfrm>
          <a:prstGeom prst="rect">
            <a:avLst/>
          </a:prstGeom>
        </p:spPr>
        <p:txBody>
          <a:bodyPr>
            <a:noAutofit/>
          </a:bodyPr>
          <a:lstStyle>
            <a:lvl1pPr marL="27432">
              <a:spcAft>
                <a:spcPts val="0"/>
              </a:spcAft>
              <a:defRPr sz="1050" b="0" i="0">
                <a:solidFill>
                  <a:schemeClr val="tx1"/>
                </a:solidFill>
                <a:latin typeface="+mn-lt"/>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Date</a:t>
            </a:r>
          </a:p>
        </p:txBody>
      </p:sp>
      <p:sp>
        <p:nvSpPr>
          <p:cNvPr id="31" name="Text Placeholder 4">
            <a:extLst>
              <a:ext uri="{FF2B5EF4-FFF2-40B4-BE49-F238E27FC236}">
                <a16:creationId xmlns:a16="http://schemas.microsoft.com/office/drawing/2014/main" id="{0EAD2D67-84B4-A04B-9627-D6E8BCCBB0A5}"/>
              </a:ext>
            </a:extLst>
          </p:cNvPr>
          <p:cNvSpPr>
            <a:spLocks noGrp="1"/>
          </p:cNvSpPr>
          <p:nvPr>
            <p:ph type="body" sz="quarter" idx="10"/>
          </p:nvPr>
        </p:nvSpPr>
        <p:spPr>
          <a:xfrm>
            <a:off x="475324" y="6063901"/>
            <a:ext cx="5594349" cy="298451"/>
          </a:xfrm>
          <a:prstGeom prst="rect">
            <a:avLst/>
          </a:prstGeom>
        </p:spPr>
        <p:txBody>
          <a:bodyPr>
            <a:noAutofit/>
          </a:bodyPr>
          <a:lstStyle>
            <a:lvl1pPr>
              <a:spcAft>
                <a:spcPts val="0"/>
              </a:spcAft>
              <a:defRPr sz="1400" b="1" i="0">
                <a:solidFill>
                  <a:schemeClr val="tx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621810127"/>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171472-BFC4-4982-98D6-6AB2407B7753}"/>
              </a:ext>
            </a:extLst>
          </p:cNvPr>
          <p:cNvSpPr>
            <a:spLocks noGrp="1"/>
          </p:cNvSpPr>
          <p:nvPr>
            <p:ph type="pic" sz="quarter" idx="11"/>
          </p:nvPr>
        </p:nvSpPr>
        <p:spPr>
          <a:xfrm>
            <a:off x="3048" y="0"/>
            <a:ext cx="12188952" cy="6858000"/>
          </a:xfrm>
          <a:solidFill>
            <a:schemeClr val="bg1">
              <a:lumMod val="95000"/>
            </a:schemeClr>
          </a:solidFill>
        </p:spPr>
        <p:txBody>
          <a:bodyPr anchor="ctr"/>
          <a:lstStyle>
            <a:lvl1pPr algn="ctr">
              <a:defRPr/>
            </a:lvl1pPr>
          </a:lstStyle>
          <a:p>
            <a:endParaRPr lang="en-US"/>
          </a:p>
        </p:txBody>
      </p:sp>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2809185"/>
            <a:ext cx="4112019" cy="2721460"/>
          </a:xfrm>
          <a:noFill/>
        </p:spPr>
        <p:txBody>
          <a:bodyPr wrap="square" lIns="0" tIns="0" rIns="0" bIns="0" rtlCol="0">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119432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32D90-37D4-46CF-98AB-2C49C8DD167F}"/>
              </a:ext>
            </a:extLst>
          </p:cNvPr>
          <p:cNvPicPr>
            <a:picLocks noChangeAspect="1"/>
          </p:cNvPicPr>
          <p:nvPr userDrawn="1"/>
        </p:nvPicPr>
        <p:blipFill>
          <a:blip r:embed="rId2"/>
          <a:stretch>
            <a:fillRect/>
          </a:stretch>
        </p:blipFill>
        <p:spPr>
          <a:xfrm>
            <a:off x="0" y="0"/>
            <a:ext cx="12192000" cy="6862813"/>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solidFill>
                  <a:schemeClr val="tx1"/>
                </a:solidFill>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461977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46B54-8731-4BEB-8F04-F2966D926BD3}"/>
              </a:ext>
            </a:extLst>
          </p:cNvPr>
          <p:cNvPicPr>
            <a:picLocks/>
          </p:cNvPicPr>
          <p:nvPr userDrawn="1"/>
        </p:nvPicPr>
        <p:blipFill>
          <a:blip r:embed="rId2"/>
          <a:stretch>
            <a:fillRect/>
          </a:stretch>
        </p:blipFill>
        <p:spPr>
          <a:xfrm>
            <a:off x="-2" y="0"/>
            <a:ext cx="12192001"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2326771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82965-3783-42BB-9A57-79ED4873BA35}"/>
              </a:ext>
            </a:extLst>
          </p:cNvPr>
          <p:cNvPicPr>
            <a:picLocks/>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457200" y="1019714"/>
            <a:ext cx="11277600" cy="1761138"/>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
        <p:nvSpPr>
          <p:cNvPr id="4" name="Content Placeholder 3">
            <a:extLst>
              <a:ext uri="{FF2B5EF4-FFF2-40B4-BE49-F238E27FC236}">
                <a16:creationId xmlns:a16="http://schemas.microsoft.com/office/drawing/2014/main" id="{B62D714D-7AC5-4A8C-B970-828A629FC638}"/>
              </a:ext>
            </a:extLst>
          </p:cNvPr>
          <p:cNvSpPr>
            <a:spLocks noGrp="1"/>
          </p:cNvSpPr>
          <p:nvPr>
            <p:ph sz="quarter" idx="11"/>
          </p:nvPr>
        </p:nvSpPr>
        <p:spPr>
          <a:xfrm>
            <a:off x="457200" y="2991335"/>
            <a:ext cx="11277600" cy="623888"/>
          </a:xfrm>
        </p:spPr>
        <p:txBody>
          <a:bodyPr/>
          <a:lstStyle>
            <a:lvl1pPr>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Click to edit Master text styles</a:t>
            </a:r>
          </a:p>
        </p:txBody>
      </p:sp>
    </p:spTree>
    <p:extLst>
      <p:ext uri="{BB962C8B-B14F-4D97-AF65-F5344CB8AC3E}">
        <p14:creationId xmlns:p14="http://schemas.microsoft.com/office/powerpoint/2010/main" val="105609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lIns="0" tIns="0" rIns="0" bIns="0">
            <a:noAutofit/>
          </a:bodyPr>
          <a:lstStyle>
            <a:lvl1pPr marL="0" indent="0">
              <a:spcAft>
                <a:spcPts val="600"/>
              </a:spcAft>
              <a:buNone/>
              <a:defRPr sz="1200" b="0" spc="-10" baseline="0">
                <a:solidFill>
                  <a:schemeClr val="tx1"/>
                </a:solidFill>
                <a:latin typeface="+mn-lt"/>
              </a:defRPr>
            </a:lvl1pPr>
          </a:lstStyle>
          <a:p>
            <a:pPr lvl="0"/>
            <a:r>
              <a:rPr lang="en-US" noProof="0"/>
              <a:t>Click to add subtitle</a:t>
            </a:r>
          </a:p>
        </p:txBody>
      </p:sp>
    </p:spTree>
    <p:extLst>
      <p:ext uri="{BB962C8B-B14F-4D97-AF65-F5344CB8AC3E}">
        <p14:creationId xmlns:p14="http://schemas.microsoft.com/office/powerpoint/2010/main" val="390846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5215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867659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18">
            <a:extLst>
              <a:ext uri="{FF2B5EF4-FFF2-40B4-BE49-F238E27FC236}">
                <a16:creationId xmlns:a16="http://schemas.microsoft.com/office/drawing/2014/main" id="{B6FC7BD1-335E-4CA1-BDA2-487B07987509}"/>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5192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head, breadcrumb,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
        <p:nvSpPr>
          <p:cNvPr id="6" name="Text Placeholder 18">
            <a:extLst>
              <a:ext uri="{FF2B5EF4-FFF2-40B4-BE49-F238E27FC236}">
                <a16:creationId xmlns:a16="http://schemas.microsoft.com/office/drawing/2014/main" id="{B5441A96-9AA8-4871-B64B-8A0861BFB8F1}"/>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9087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7" name="Title 1"/>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2" name="Picture 1">
            <a:extLst>
              <a:ext uri="{FF2B5EF4-FFF2-40B4-BE49-F238E27FC236}">
                <a16:creationId xmlns:a16="http://schemas.microsoft.com/office/drawing/2014/main" id="{7E2379E8-F2CC-8B81-C601-399651B1C1E2}"/>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9310013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3188447" cy="1115568"/>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18685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Tree>
    <p:extLst>
      <p:ext uri="{BB962C8B-B14F-4D97-AF65-F5344CB8AC3E}">
        <p14:creationId xmlns:p14="http://schemas.microsoft.com/office/powerpoint/2010/main" val="421819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breadcrumb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4"/>
            <a:ext cx="3640138"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638322"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199" y="207780"/>
            <a:ext cx="3643345"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3032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936897"/>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333219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2779859"/>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4212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0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FB50B-9AA1-40C2-9601-45E44F6B160C}"/>
              </a:ext>
            </a:extLst>
          </p:cNvPr>
          <p:cNvPicPr>
            <a:picLocks noChangeAspect="1"/>
          </p:cNvPicPr>
          <p:nvPr userDrawn="1"/>
        </p:nvPicPr>
        <p:blipFill>
          <a:blip r:embed="rId2"/>
          <a:stretch>
            <a:fillRect/>
          </a:stretch>
        </p:blipFill>
        <p:spPr>
          <a:xfrm>
            <a:off x="6493" y="0"/>
            <a:ext cx="12179013" cy="6858000"/>
          </a:xfrm>
          <a:prstGeom prst="rect">
            <a:avLst/>
          </a:prstGeom>
        </p:spPr>
      </p:pic>
      <p:grpSp>
        <p:nvGrpSpPr>
          <p:cNvPr id="35" name="Group 34">
            <a:extLst>
              <a:ext uri="{FF2B5EF4-FFF2-40B4-BE49-F238E27FC236}">
                <a16:creationId xmlns:a16="http://schemas.microsoft.com/office/drawing/2014/main" id="{D85C27F1-5BA4-4006-9D59-C30C475C9D2E}"/>
              </a:ext>
            </a:extLst>
          </p:cNvPr>
          <p:cNvGrpSpPr>
            <a:grpSpLocks noChangeAspect="1"/>
          </p:cNvGrpSpPr>
          <p:nvPr userDrawn="1"/>
        </p:nvGrpSpPr>
        <p:grpSpPr>
          <a:xfrm>
            <a:off x="863392" y="736031"/>
            <a:ext cx="1430923" cy="268137"/>
            <a:chOff x="398463" y="404813"/>
            <a:chExt cx="1627187" cy="307976"/>
          </a:xfrm>
          <a:solidFill>
            <a:schemeClr val="tx1"/>
          </a:solidFill>
        </p:grpSpPr>
        <p:sp>
          <p:nvSpPr>
            <p:cNvPr id="36" name="Oval 35">
              <a:extLst>
                <a:ext uri="{FF2B5EF4-FFF2-40B4-BE49-F238E27FC236}">
                  <a16:creationId xmlns:a16="http://schemas.microsoft.com/office/drawing/2014/main" id="{E539A717-0BDA-454C-9D9F-4BC42CC91393}"/>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7" name="Freeform 6">
              <a:extLst>
                <a:ext uri="{FF2B5EF4-FFF2-40B4-BE49-F238E27FC236}">
                  <a16:creationId xmlns:a16="http://schemas.microsoft.com/office/drawing/2014/main" id="{71BC6764-CA8D-4AFF-8DA3-51F34873636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8" name="Rectangle 37">
              <a:extLst>
                <a:ext uri="{FF2B5EF4-FFF2-40B4-BE49-F238E27FC236}">
                  <a16:creationId xmlns:a16="http://schemas.microsoft.com/office/drawing/2014/main" id="{D1095A14-76F8-40CB-8C13-6E8E2E8A0A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9" name="Freeform 8">
              <a:extLst>
                <a:ext uri="{FF2B5EF4-FFF2-40B4-BE49-F238E27FC236}">
                  <a16:creationId xmlns:a16="http://schemas.microsoft.com/office/drawing/2014/main" id="{26CAA025-35D6-4D01-A9C1-314CD5D25DC8}"/>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0" name="Rectangle 39">
              <a:extLst>
                <a:ext uri="{FF2B5EF4-FFF2-40B4-BE49-F238E27FC236}">
                  <a16:creationId xmlns:a16="http://schemas.microsoft.com/office/drawing/2014/main" id="{9FB05C8C-3D45-4F63-88DC-FA5B821521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1" name="Rectangle 40">
              <a:extLst>
                <a:ext uri="{FF2B5EF4-FFF2-40B4-BE49-F238E27FC236}">
                  <a16:creationId xmlns:a16="http://schemas.microsoft.com/office/drawing/2014/main" id="{A1BE3CAF-C59B-42E7-81BF-BE4A7D36F5F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2" name="Freeform 11">
              <a:extLst>
                <a:ext uri="{FF2B5EF4-FFF2-40B4-BE49-F238E27FC236}">
                  <a16:creationId xmlns:a16="http://schemas.microsoft.com/office/drawing/2014/main" id="{CF349080-0EFB-4FB7-BADA-D10735BB0156}"/>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3" name="Freeform 12">
              <a:extLst>
                <a:ext uri="{FF2B5EF4-FFF2-40B4-BE49-F238E27FC236}">
                  <a16:creationId xmlns:a16="http://schemas.microsoft.com/office/drawing/2014/main" id="{AC08DA9C-CB97-4129-BFA5-FE09DDD258EB}"/>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4" name="Freeform 13">
              <a:extLst>
                <a:ext uri="{FF2B5EF4-FFF2-40B4-BE49-F238E27FC236}">
                  <a16:creationId xmlns:a16="http://schemas.microsoft.com/office/drawing/2014/main" id="{5389686E-A6A1-4481-BBBA-A304BCC6CA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5" name="Freeform 14">
              <a:extLst>
                <a:ext uri="{FF2B5EF4-FFF2-40B4-BE49-F238E27FC236}">
                  <a16:creationId xmlns:a16="http://schemas.microsoft.com/office/drawing/2014/main" id="{C840AF6F-DF48-457F-BC48-76879E05FF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grpSp>
      <p:sp>
        <p:nvSpPr>
          <p:cNvPr id="17" name="USOC_Text2">
            <a:extLst>
              <a:ext uri="{FF2B5EF4-FFF2-40B4-BE49-F238E27FC236}">
                <a16:creationId xmlns:a16="http://schemas.microsoft.com/office/drawing/2014/main" id="{2AC7CB47-214D-4928-B9D2-0305F32593C7}"/>
              </a:ext>
            </a:extLst>
          </p:cNvPr>
          <p:cNvSpPr txBox="1">
            <a:spLocks/>
          </p:cNvSpPr>
          <p:nvPr userDrawn="1"/>
        </p:nvSpPr>
        <p:spPr bwMode="gray">
          <a:xfrm>
            <a:off x="722242" y="5157531"/>
            <a:ext cx="7460975" cy="1544637"/>
          </a:xfrm>
          <a:prstGeom prst="rect">
            <a:avLst/>
          </a:prstGeom>
          <a:noFill/>
        </p:spPr>
        <p:txBody>
          <a:bodyPr lIns="91440" rIns="91440" anchor="b" anchorCtr="0">
            <a:no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400"/>
              </a:spcAft>
            </a:pP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2021 Deloitte Development LLC. All rights reserved.</a:t>
            </a:r>
          </a:p>
        </p:txBody>
      </p:sp>
    </p:spTree>
    <p:extLst>
      <p:ext uri="{BB962C8B-B14F-4D97-AF65-F5344CB8AC3E}">
        <p14:creationId xmlns:p14="http://schemas.microsoft.com/office/powerpoint/2010/main" val="876455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351128"/>
            <a:ext cx="11252200" cy="173038"/>
          </a:xfrm>
        </p:spPr>
        <p:txBody>
          <a:bodyPr anchor="b"/>
          <a:lstStyle>
            <a:lvl1pPr>
              <a:defRPr sz="900" b="0" cap="all" baseline="0">
                <a:solidFill>
                  <a:schemeClr val="bg1">
                    <a:lumMod val="65000"/>
                  </a:schemeClr>
                </a:solidFill>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sz="2400">
                <a:latin typeface="+mn-lt"/>
              </a:defRPr>
            </a:lvl1pPr>
          </a:lstStyle>
          <a:p>
            <a:r>
              <a:rPr lang="en-US" noProof="0"/>
              <a:t>Click to edit Master title style</a:t>
            </a:r>
          </a:p>
        </p:txBody>
      </p:sp>
    </p:spTree>
    <p:extLst>
      <p:ext uri="{BB962C8B-B14F-4D97-AF65-F5344CB8AC3E}">
        <p14:creationId xmlns:p14="http://schemas.microsoft.com/office/powerpoint/2010/main" val="222383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1"/>
          </a:xfrm>
          <a:prstGeom prst="rect">
            <a:avLst/>
          </a:prstGeom>
          <a:pattFill prst="pct5">
            <a:fgClr>
              <a:schemeClr val="bg1">
                <a:lumMod val="65000"/>
              </a:schemeClr>
            </a:fgClr>
            <a:bgClr>
              <a:schemeClr val="bg1"/>
            </a:bgClr>
          </a:pattFill>
        </p:spPr>
        <p:txBody>
          <a:bodyPr anchor="ctr"/>
          <a:lstStyle>
            <a:lvl1pPr marL="0" indent="0" algn="ctr">
              <a:buNone/>
              <a:defRPr sz="1200"/>
            </a:lvl1pPr>
          </a:lstStyle>
          <a:p>
            <a:r>
              <a:rPr lang="en-US"/>
              <a:t>Drag and Drop image</a:t>
            </a:r>
          </a:p>
        </p:txBody>
      </p:sp>
      <p:sp>
        <p:nvSpPr>
          <p:cNvPr id="2" name="Footer Placeholder 1">
            <a:extLst>
              <a:ext uri="{FF2B5EF4-FFF2-40B4-BE49-F238E27FC236}">
                <a16:creationId xmlns:a16="http://schemas.microsoft.com/office/drawing/2014/main" id="{CE6CE932-6523-427B-BC1E-E22869D6539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3" name="Slide Number Placeholder 2">
            <a:extLst>
              <a:ext uri="{FF2B5EF4-FFF2-40B4-BE49-F238E27FC236}">
                <a16:creationId xmlns:a16="http://schemas.microsoft.com/office/drawing/2014/main" id="{926E836C-AAF9-4070-925B-73B5E3C58116}"/>
              </a:ext>
            </a:extLst>
          </p:cNvPr>
          <p:cNvSpPr>
            <a:spLocks noGrp="1"/>
          </p:cNvSpPr>
          <p:nvPr>
            <p:ph type="sldNum" sz="quarter" idx="12"/>
          </p:nvPr>
        </p:nvSpPr>
        <p:spPr>
          <a:xfrm>
            <a:off x="8610600" y="6356350"/>
            <a:ext cx="2743200" cy="365125"/>
          </a:xfrm>
          <a:prstGeom prst="rect">
            <a:avLst/>
          </a:prstGeom>
        </p:spPr>
        <p:txBody>
          <a:bodyPr/>
          <a:lstStyle/>
          <a:p>
            <a:fld id="{EAE70F07-5BEA-412F-A726-94309358D905}" type="slidenum">
              <a:rPr lang="fr-FR" smtClean="0"/>
              <a:pPr/>
              <a:t>‹#›</a:t>
            </a:fld>
            <a:endParaRPr lang="fr-FR"/>
          </a:p>
        </p:txBody>
      </p:sp>
    </p:spTree>
    <p:extLst>
      <p:ext uri="{BB962C8B-B14F-4D97-AF65-F5344CB8AC3E}">
        <p14:creationId xmlns:p14="http://schemas.microsoft.com/office/powerpoint/2010/main" val="13844076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579755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721519" y="393192"/>
            <a:ext cx="10363200" cy="594360"/>
          </a:xfrm>
        </p:spPr>
        <p:txBody>
          <a:bodyPr vert="horz" lIns="0" tIns="45720" rIns="0" bIns="0" rtlCol="0" anchor="b" anchorCtr="0">
            <a:noAutofit/>
          </a:bodyPr>
          <a:lstStyle>
            <a:lvl1pPr>
              <a:defRPr lang="en-US" sz="2400" b="1" spc="-75" dirty="0">
                <a:latin typeface="Open Sans" panose="020B0606030504020204" pitchFamily="34" charset="0"/>
                <a:ea typeface="Open Sans" panose="020B0606030504020204" pitchFamily="34" charset="0"/>
                <a:cs typeface="Open Sans" panose="020B0606030504020204" pitchFamily="34" charset="0"/>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721840" y="1051560"/>
            <a:ext cx="10362880" cy="475488"/>
          </a:xfrm>
        </p:spPr>
        <p:txBody>
          <a:bodyPr vert="horz" lIns="0" tIns="0" rIns="0" bIns="0" rtlCol="0">
            <a:noAutofit/>
          </a:bodyPr>
          <a:lstStyle>
            <a:lvl1pPr marL="0" indent="0">
              <a:buNone/>
              <a:defRPr lang="en-US" sz="1400" b="0">
                <a:solidFill>
                  <a:srgbClr val="B4B4B4"/>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lnSpc>
                <a:spcPct val="130000"/>
              </a:lnSpc>
            </a:pPr>
            <a:r>
              <a:rPr lang="en-US"/>
              <a:t>Click to edit Master text styles</a:t>
            </a:r>
          </a:p>
        </p:txBody>
      </p:sp>
      <p:sp>
        <p:nvSpPr>
          <p:cNvPr id="5" name="Holder 6">
            <a:extLst>
              <a:ext uri="{FF2B5EF4-FFF2-40B4-BE49-F238E27FC236}">
                <a16:creationId xmlns:a16="http://schemas.microsoft.com/office/drawing/2014/main" id="{32286968-895F-4FB6-B265-00EE5158176A}"/>
              </a:ext>
            </a:extLst>
          </p:cNvPr>
          <p:cNvSpPr>
            <a:spLocks noGrp="1"/>
          </p:cNvSpPr>
          <p:nvPr>
            <p:ph type="sldNum" sz="quarter" idx="7"/>
          </p:nvPr>
        </p:nvSpPr>
        <p:spPr>
          <a:xfrm>
            <a:off x="11811000" y="6468814"/>
            <a:ext cx="250825" cy="153888"/>
          </a:xfrm>
          <a:prstGeom prst="rect">
            <a:avLst/>
          </a:prstGeom>
        </p:spPr>
        <p:txBody>
          <a:bodyPr wrap="square" lIns="0" tIns="0" rIns="0" bIns="0">
            <a:spAutoFit/>
          </a:bodyPr>
          <a:lstStyle>
            <a:lvl1pPr>
              <a:defRPr sz="1000" b="0" i="0">
                <a:solidFill>
                  <a:schemeClr val="bg1">
                    <a:lumMod val="65000"/>
                  </a:schemeClr>
                </a:solidFill>
                <a:latin typeface="Open Sans"/>
                <a:cs typeface="Open Sans"/>
              </a:defRPr>
            </a:lvl1pPr>
          </a:lstStyle>
          <a:p>
            <a:pPr marL="38100">
              <a:spcBef>
                <a:spcPts val="180"/>
              </a:spcBef>
            </a:pPr>
            <a:fld id="{81D60167-4931-47E6-BA6A-407CBD079E47}" type="slidenum">
              <a:rPr lang="en-US" smtClean="0"/>
              <a:pPr marL="38100">
                <a:spcBef>
                  <a:spcPts val="180"/>
                </a:spcBef>
              </a:pPr>
              <a:t>‹#›</a:t>
            </a:fld>
            <a:endParaRPr lang="en-US"/>
          </a:p>
        </p:txBody>
      </p:sp>
    </p:spTree>
    <p:extLst>
      <p:ext uri="{BB962C8B-B14F-4D97-AF65-F5344CB8AC3E}">
        <p14:creationId xmlns:p14="http://schemas.microsoft.com/office/powerpoint/2010/main" val="422424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_tan">
    <p:bg>
      <p:bgPr>
        <a:solidFill>
          <a:schemeClr val="accent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7DFD003-31A4-8340-0A89-F3F70E0F5A59}"/>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rgbClr val="32006E"/>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9672DC9-106D-3DF9-16B9-F24BCF5E50C6}"/>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FC35D0AB-3D5D-25E5-AA78-FD3B13ACFBFF}"/>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8533367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5699-3C4C-4C37-8717-7F92E81A5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85706-AEE7-4F5A-AB54-117CFFBF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14B3C-C2B7-431A-B2D2-670F6E51E0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357501-E441-40B3-9EBE-D9DC962AF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5625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5FB987-605F-4383-8109-2F07795E9E89}"/>
              </a:ext>
            </a:extLst>
          </p:cNvPr>
          <p:cNvGraphicFramePr>
            <a:graphicFrameLocks noChangeAspect="1"/>
          </p:cNvGraphicFramePr>
          <p:nvPr userDrawn="1">
            <p:custDataLst>
              <p:tags r:id="rId1"/>
            </p:custDataLst>
            <p:extLst>
              <p:ext uri="{D42A27DB-BD31-4B8C-83A1-F6EECF244321}">
                <p14:modId xmlns:p14="http://schemas.microsoft.com/office/powerpoint/2010/main" val="1418545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545FB987-605F-4383-8109-2F07795E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sp>
        <p:nvSpPr>
          <p:cNvPr id="2" name="Rectangle 1">
            <a:extLst>
              <a:ext uri="{FF2B5EF4-FFF2-40B4-BE49-F238E27FC236}">
                <a16:creationId xmlns:a16="http://schemas.microsoft.com/office/drawing/2014/main" id="{B8A44779-5ECB-2630-1966-FE71809E119C}"/>
              </a:ext>
            </a:extLst>
          </p:cNvPr>
          <p:cNvSpPr/>
          <p:nvPr userDrawn="1"/>
        </p:nvSpPr>
        <p:spPr>
          <a:xfrm>
            <a:off x="11562047" y="6512054"/>
            <a:ext cx="134652" cy="138499"/>
          </a:xfrm>
          <a:prstGeom prst="rect">
            <a:avLst/>
          </a:prstGeom>
        </p:spPr>
        <p:txBody>
          <a:bodyPr wrap="none" lIns="0" tIns="0" rIns="0" bIns="0">
            <a:spAutoFit/>
          </a:bodyPr>
          <a:lstStyle/>
          <a:p>
            <a:pPr algn="r"/>
            <a:fld id="{C58DF478-B544-4ED8-9ED4-6A2648E2D233}" type="slidenum">
              <a:rPr lang="en-US" sz="900" b="0" i="0" noProof="0" smtClean="0">
                <a:solidFill>
                  <a:schemeClr val="tx1"/>
                </a:solidFill>
                <a:latin typeface="Calibri Light" panose="020F0302020204030204" pitchFamily="34" charset="0"/>
                <a:cs typeface="Calibri Light" panose="020F0302020204030204" pitchFamily="34" charset="0"/>
              </a:rPr>
              <a:pPr algn="r"/>
              <a:t>‹#›</a:t>
            </a:fld>
            <a:endParaRPr lang="en-US" sz="900" b="0" i="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6560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6"/>
            <a:ext cx="11252200" cy="394613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84868"/>
            <a:ext cx="11252200"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68000" y="5982790"/>
            <a:ext cx="11252201" cy="316411"/>
          </a:xfrm>
        </p:spPr>
        <p:txBody>
          <a:bodyPr>
            <a:normAutofit/>
          </a:bodyPr>
          <a:lstStyle>
            <a:lvl1pPr>
              <a:spcAft>
                <a:spcPts val="0"/>
              </a:spcAft>
              <a:defRPr sz="900"/>
            </a:lvl1p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708736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E7E6-2381-4D77-8D1B-737D4BD10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106B0-921F-495E-9447-A2CED856C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63E6F-CED8-4500-B03B-B685AD7DDE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FC8353F-8FBA-4E7A-A17D-2675DDF1D5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7ABB0-4F31-4F94-AD3A-95A8DF8C3437}"/>
              </a:ext>
            </a:extLst>
          </p:cNvPr>
          <p:cNvSpPr>
            <a:spLocks noGrp="1"/>
          </p:cNvSpPr>
          <p:nvPr>
            <p:ph type="sldNum" sz="quarter" idx="12"/>
          </p:nvPr>
        </p:nvSpPr>
        <p:spPr>
          <a:xfrm>
            <a:off x="8610600" y="6356350"/>
            <a:ext cx="2743200" cy="365125"/>
          </a:xfrm>
          <a:prstGeom prst="rect">
            <a:avLst/>
          </a:prstGeom>
        </p:spPr>
        <p:txBody>
          <a:bodyPr/>
          <a:lstStyle/>
          <a:p>
            <a:fld id="{44126F82-6418-4EE3-B86F-6F26BA7FB384}" type="slidenum">
              <a:rPr lang="en-US" smtClean="0"/>
              <a:t>‹#›</a:t>
            </a:fld>
            <a:endParaRPr lang="en-US"/>
          </a:p>
        </p:txBody>
      </p:sp>
    </p:spTree>
    <p:extLst>
      <p:ext uri="{BB962C8B-B14F-4D97-AF65-F5344CB8AC3E}">
        <p14:creationId xmlns:p14="http://schemas.microsoft.com/office/powerpoint/2010/main" val="178312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subhead corner he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7C3-5E5B-9644-856D-35EC8E918CCB}"/>
              </a:ext>
            </a:extLst>
          </p:cNvPr>
          <p:cNvSpPr>
            <a:spLocks noGrp="1"/>
          </p:cNvSpPr>
          <p:nvPr>
            <p:ph type="title"/>
          </p:nvPr>
        </p:nvSpPr>
        <p:spPr>
          <a:xfrm>
            <a:off x="469901" y="402587"/>
            <a:ext cx="8599672" cy="379302"/>
          </a:xfrm>
        </p:spPr>
        <p:txBody>
          <a:bodyPr/>
          <a:lstStyle>
            <a:lvl1pPr>
              <a:defRPr>
                <a:solidFill>
                  <a:schemeClr val="tx1"/>
                </a:solidFill>
              </a:defRPr>
            </a:lvl1pPr>
          </a:lstStyle>
          <a:p>
            <a:r>
              <a:rPr lang="en-US"/>
              <a:t>Click to edit Master title style</a:t>
            </a:r>
          </a:p>
        </p:txBody>
      </p:sp>
      <p:sp>
        <p:nvSpPr>
          <p:cNvPr id="3" name="Text Placeholder 8">
            <a:extLst>
              <a:ext uri="{FF2B5EF4-FFF2-40B4-BE49-F238E27FC236}">
                <a16:creationId xmlns:a16="http://schemas.microsoft.com/office/drawing/2014/main" id="{4DE71A3C-58DD-DFC2-E5DA-AB5FAB9BD2F8}"/>
              </a:ext>
            </a:extLst>
          </p:cNvPr>
          <p:cNvSpPr>
            <a:spLocks noGrp="1"/>
          </p:cNvSpPr>
          <p:nvPr>
            <p:ph type="body" sz="quarter" idx="13" hasCustomPrompt="1"/>
          </p:nvPr>
        </p:nvSpPr>
        <p:spPr>
          <a:xfrm>
            <a:off x="469901" y="856319"/>
            <a:ext cx="7432862"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400" b="1" i="0" kern="120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Tree>
    <p:extLst>
      <p:ext uri="{BB962C8B-B14F-4D97-AF65-F5344CB8AC3E}">
        <p14:creationId xmlns:p14="http://schemas.microsoft.com/office/powerpoint/2010/main" val="212532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8E5499FF-52CE-4808-9511-0B7D0B9DF086}"/>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2000" b="0">
                <a:solidFill>
                  <a:schemeClr val="bg2">
                    <a:lumMod val="50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D7C2DF01-C9E0-4296-B3CD-AFA87E0442D4}"/>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867621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670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431082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bg1"/>
                </a:solidFill>
              </a:rPr>
              <a:t>Presentation title</a:t>
            </a:r>
            <a:br>
              <a:rPr lang="en-US" sz="650" noProof="0">
                <a:solidFill>
                  <a:schemeClr val="bg1"/>
                </a:solidFill>
              </a:rPr>
            </a:br>
            <a:r>
              <a:rPr lang="en-US" sz="650" noProof="0">
                <a:solidFill>
                  <a:schemeClr val="bg1"/>
                </a:solidFill>
              </a:rPr>
              <a:t>[To edit, click View &gt; Slide Master &gt; Slide Master]</a:t>
            </a:r>
          </a:p>
        </p:txBody>
      </p:sp>
      <p:sp>
        <p:nvSpPr>
          <p:cNvPr id="15" name="TextBox 14"/>
          <p:cNvSpPr txBox="1"/>
          <p:nvPr/>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Member firms and DTTL: Insert appropriate copyright</a:t>
            </a:r>
            <a:br>
              <a:rPr lang="en-US" sz="650" noProof="0">
                <a:solidFill>
                  <a:schemeClr val="bg1"/>
                </a:solidFill>
              </a:rPr>
            </a:br>
            <a:r>
              <a:rPr lang="en-US" sz="650" noProof="0">
                <a:solidFill>
                  <a:schemeClr val="bg1"/>
                </a:solidFill>
              </a:rPr>
              <a:t>[To edit, click View &gt; Slide Master &gt; Slide Master]</a:t>
            </a:r>
          </a:p>
        </p:txBody>
      </p:sp>
      <p:sp>
        <p:nvSpPr>
          <p:cNvPr id="16" name="TextBox 15"/>
          <p:cNvSpPr txBox="1"/>
          <p:nvPr/>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Tree>
    <p:extLst>
      <p:ext uri="{BB962C8B-B14F-4D97-AF65-F5344CB8AC3E}">
        <p14:creationId xmlns:p14="http://schemas.microsoft.com/office/powerpoint/2010/main" val="116097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Blank - SF Dreamforce Diagonal Line Patter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75277"/>
      </p:ext>
    </p:extLst>
  </p:cSld>
  <p:clrMapOvr>
    <a:masterClrMapping/>
  </p:clrMapOvr>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orient="horz" pos="960">
          <p15:clr>
            <a:srgbClr val="FBAE40"/>
          </p15:clr>
        </p15:guide>
        <p15:guide id="4" pos="1128">
          <p15:clr>
            <a:srgbClr val="FBAE40"/>
          </p15:clr>
        </p15:guide>
        <p15:guide id="5" pos="17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 header_purple">
    <p:bg>
      <p:bgPr>
        <a:solidFill>
          <a:srgbClr val="32006E"/>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0223BA2-E77E-B0A1-9266-0D49F8CF83D6}"/>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bg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F38BED7-E369-0B67-7D56-7D3F31FC320F}"/>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accent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9F5EA4AC-71C6-D854-3BA5-146AD76AEF5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549966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44848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lvl1pPr>
          </a:lstStyle>
          <a:p>
            <a:r>
              <a:rPr lang="en-US"/>
              <a:t>Click to edit Master title style</a:t>
            </a:r>
          </a:p>
        </p:txBody>
      </p:sp>
      <p:sp>
        <p:nvSpPr>
          <p:cNvPr id="3" name="Subtitle 2"/>
          <p:cNvSpPr>
            <a:spLocks noGrp="1"/>
          </p:cNvSpPr>
          <p:nvPr>
            <p:ph type="subTitle" idx="1"/>
          </p:nvPr>
        </p:nvSpPr>
        <p:spPr>
          <a:xfrm>
            <a:off x="609600" y="4892040"/>
            <a:ext cx="6096000" cy="914400"/>
          </a:xfrm>
        </p:spPr>
        <p:txBody>
          <a:bodyPr/>
          <a:lstStyle>
            <a:lvl1pPr marL="0" indent="0" algn="l">
              <a:spcBef>
                <a:spcPts val="601"/>
              </a:spcBef>
              <a:buNone/>
              <a:defRPr sz="1801" b="0">
                <a:solidFill>
                  <a:schemeClr val="tx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9" name="Group 8"/>
          <p:cNvGrpSpPr>
            <a:grpSpLocks noChangeAspect="1"/>
          </p:cNvGrpSpPr>
          <p:nvPr userDrawn="1"/>
        </p:nvGrpSpPr>
        <p:grpSpPr>
          <a:xfrm>
            <a:off x="619745" y="468373"/>
            <a:ext cx="2723252" cy="259837"/>
            <a:chOff x="279400" y="2781300"/>
            <a:chExt cx="8585200" cy="1092200"/>
          </a:xfrm>
        </p:grpSpPr>
        <p:sp>
          <p:nvSpPr>
            <p:cNvPr id="12"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1"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pic>
        <p:nvPicPr>
          <p:cNvPr id="22" name="Picture 2" descr="Related image">
            <a:extLst>
              <a:ext uri="{FF2B5EF4-FFF2-40B4-BE49-F238E27FC236}">
                <a16:creationId xmlns:a16="http://schemas.microsoft.com/office/drawing/2014/main" id="{FD94A7AB-21E2-4ACD-AB27-13BE27C1251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64" t="38722" b="37212"/>
          <a:stretch/>
        </p:blipFill>
        <p:spPr bwMode="auto">
          <a:xfrm>
            <a:off x="609601" y="418529"/>
            <a:ext cx="3015138" cy="44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11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bwMode="invGray">
          <a:xfrm>
            <a:off x="609600" y="4892040"/>
            <a:ext cx="6096000" cy="914400"/>
          </a:xfrm>
        </p:spPr>
        <p:txBody>
          <a:bodyPr/>
          <a:lstStyle>
            <a:lvl1pPr marL="0" indent="0" algn="l">
              <a:spcBef>
                <a:spcPts val="601"/>
              </a:spcBef>
              <a:buNone/>
              <a:defRPr sz="1801" b="0">
                <a:solidFill>
                  <a:schemeClr val="bg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10" name="Group 9"/>
          <p:cNvGrpSpPr>
            <a:grpSpLocks noChangeAspect="1"/>
          </p:cNvGrpSpPr>
          <p:nvPr userDrawn="1"/>
        </p:nvGrpSpPr>
        <p:grpSpPr bwMode="black">
          <a:xfrm>
            <a:off x="619745" y="486662"/>
            <a:ext cx="2723252" cy="352629"/>
            <a:chOff x="279400" y="2781300"/>
            <a:chExt cx="8585200" cy="1092200"/>
          </a:xfrm>
          <a:solidFill>
            <a:schemeClr val="bg1"/>
          </a:solidFill>
        </p:grpSpPr>
        <p:sp>
          <p:nvSpPr>
            <p:cNvPr id="11" name="Freeform 5"/>
            <p:cNvSpPr>
              <a:spLocks/>
            </p:cNvSpPr>
            <p:nvPr/>
          </p:nvSpPr>
          <p:spPr bwMode="black">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2" name="Freeform 6"/>
            <p:cNvSpPr>
              <a:spLocks/>
            </p:cNvSpPr>
            <p:nvPr/>
          </p:nvSpPr>
          <p:spPr bwMode="black">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7"/>
            <p:cNvSpPr>
              <a:spLocks noEditPoints="1"/>
            </p:cNvSpPr>
            <p:nvPr/>
          </p:nvSpPr>
          <p:spPr bwMode="black">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8"/>
            <p:cNvSpPr>
              <a:spLocks noEditPoints="1"/>
            </p:cNvSpPr>
            <p:nvPr/>
          </p:nvSpPr>
          <p:spPr bwMode="black">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9"/>
            <p:cNvSpPr>
              <a:spLocks/>
            </p:cNvSpPr>
            <p:nvPr/>
          </p:nvSpPr>
          <p:spPr bwMode="black">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10"/>
            <p:cNvSpPr>
              <a:spLocks/>
            </p:cNvSpPr>
            <p:nvPr/>
          </p:nvSpPr>
          <p:spPr bwMode="black">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1"/>
            <p:cNvSpPr>
              <a:spLocks/>
            </p:cNvSpPr>
            <p:nvPr/>
          </p:nvSpPr>
          <p:spPr bwMode="black">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2"/>
            <p:cNvSpPr>
              <a:spLocks/>
            </p:cNvSpPr>
            <p:nvPr/>
          </p:nvSpPr>
          <p:spPr bwMode="black">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3"/>
            <p:cNvSpPr>
              <a:spLocks/>
            </p:cNvSpPr>
            <p:nvPr/>
          </p:nvSpPr>
          <p:spPr bwMode="black">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4"/>
            <p:cNvSpPr>
              <a:spLocks/>
            </p:cNvSpPr>
            <p:nvPr/>
          </p:nvSpPr>
          <p:spPr bwMode="black">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Tree>
    <p:extLst>
      <p:ext uri="{BB962C8B-B14F-4D97-AF65-F5344CB8AC3E}">
        <p14:creationId xmlns:p14="http://schemas.microsoft.com/office/powerpoint/2010/main" val="114007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421AF0C5-23C3-4A3F-8951-AEA6D03375E0}"/>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3106591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idx="1"/>
          </p:nvPr>
        </p:nvSpPr>
        <p:spPr bwMode="gray"/>
        <p:txBody>
          <a:bodyPr/>
          <a:lstStyle>
            <a:lvl1pPr>
              <a:defRPr cap="all"/>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74A0878-B85F-4BEB-B631-2146CA0911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676875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6343924"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E612233-6251-496F-9B56-886FB8E04E7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94363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339840"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9"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1">
                <a:solidFill>
                  <a:schemeClr val="tx1">
                    <a:lumMod val="50000"/>
                    <a:lumOff val="50000"/>
                  </a:schemeClr>
                </a:solidFill>
              </a:rPr>
              <a:t>Use this box as a cropping and positioning guideline for inserted images</a:t>
            </a:r>
          </a:p>
          <a:p>
            <a:pPr algn="ctr"/>
            <a:r>
              <a:rPr lang="en-US" sz="1401">
                <a:solidFill>
                  <a:schemeClr val="tx1">
                    <a:lumMod val="50000"/>
                    <a:lumOff val="50000"/>
                  </a:schemeClr>
                </a:solidFill>
              </a:rPr>
              <a:t>Position image over this area and crop to edges of gray box</a:t>
            </a:r>
          </a:p>
          <a:p>
            <a:pPr algn="ctr"/>
            <a:r>
              <a:rPr lang="en-US" sz="1401">
                <a:solidFill>
                  <a:schemeClr val="tx1">
                    <a:lumMod val="50000"/>
                    <a:lumOff val="50000"/>
                  </a:schemeClr>
                </a:solidFill>
              </a:rPr>
              <a:t>Since “Snap to shape” is activated by default, cropping will be easy and accurate</a:t>
            </a:r>
          </a:p>
        </p:txBody>
      </p:sp>
      <p:sp>
        <p:nvSpPr>
          <p:cNvPr id="12" name="Slide Number Placeholder 5">
            <a:extLst>
              <a:ext uri="{FF2B5EF4-FFF2-40B4-BE49-F238E27FC236}">
                <a16:creationId xmlns:a16="http://schemas.microsoft.com/office/drawing/2014/main" id="{AD815593-715C-498A-8F76-C6E0992D9C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70383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5388864" cy="502601"/>
          </a:xfrm>
          <a:solidFill>
            <a:schemeClr val="tx1"/>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0" y="1463042"/>
            <a:ext cx="5388864" cy="502601"/>
          </a:xfrm>
          <a:solidFill>
            <a:schemeClr val="tx2"/>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B7644777-3B3D-4372-AFA6-DE92D405B32E}"/>
              </a:ext>
            </a:extLst>
          </p:cNvPr>
          <p:cNvSpPr>
            <a:spLocks noGrp="1"/>
          </p:cNvSpPr>
          <p:nvPr>
            <p:ph type="sldNum" sz="quarter" idx="10"/>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003710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3572256" cy="502601"/>
          </a:xfrm>
          <a:solidFill>
            <a:schemeClr val="tx1"/>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82"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6" y="1463042"/>
            <a:ext cx="3572256" cy="502601"/>
          </a:xfrm>
          <a:solidFill>
            <a:schemeClr val="tx2"/>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6" y="2057400"/>
            <a:ext cx="3572256" cy="3794760"/>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3"/>
          </p:nvPr>
        </p:nvSpPr>
        <p:spPr>
          <a:xfrm>
            <a:off x="8010144" y="2057402"/>
            <a:ext cx="3572256" cy="3794125"/>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panose="020B0604020202020204" pitchFamily="34" charset="0"/>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2pPr>
            <a:lvl3pPr marL="731529"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3pPr>
            <a:lvl4pPr marL="1005853" indent="-182882">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4" y="1463040"/>
            <a:ext cx="3568700" cy="502920"/>
          </a:xfrm>
          <a:solidFill>
            <a:schemeClr val="accent4"/>
          </a:solidFill>
        </p:spPr>
        <p:txBody>
          <a:bodyPr lIns="91440" anchor="ctr" anchorCtr="0"/>
          <a:lstStyle>
            <a:lvl1pPr>
              <a:defRPr sz="1401" cap="all" baseline="0">
                <a:solidFill>
                  <a:schemeClr val="bg1"/>
                </a:solidFill>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73843C0E-5AA2-48F3-A0AD-2A9173F501AB}"/>
              </a:ext>
            </a:extLst>
          </p:cNvPr>
          <p:cNvSpPr>
            <a:spLocks noGrp="1"/>
          </p:cNvSpPr>
          <p:nvPr>
            <p:ph type="sldNum" sz="quarter" idx="15"/>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09774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and Kicker">
    <p:spTree>
      <p:nvGrpSpPr>
        <p:cNvPr id="1" name=""/>
        <p:cNvGrpSpPr/>
        <p:nvPr/>
      </p:nvGrpSpPr>
      <p:grpSpPr>
        <a:xfrm>
          <a:off x="0" y="0"/>
          <a:ext cx="0" cy="0"/>
          <a:chOff x="0" y="0"/>
          <a:chExt cx="0" cy="0"/>
        </a:xfrm>
      </p:grpSpPr>
      <p:sp>
        <p:nvSpPr>
          <p:cNvPr id="5" name="Rectangle 4"/>
          <p:cNvSpPr/>
          <p:nvPr userDrawn="1"/>
        </p:nvSpPr>
        <p:spPr>
          <a:xfrm>
            <a:off x="609604" y="2057400"/>
            <a:ext cx="10972800" cy="37947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6"/>
            <a:endParaRPr lang="en-US" sz="1801">
              <a:solidFill>
                <a:prstClr val="white"/>
              </a:solidFill>
            </a:endParaRPr>
          </a:p>
        </p:txBody>
      </p:sp>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463042"/>
            <a:ext cx="10972800" cy="502601"/>
          </a:xfrm>
          <a:solidFill>
            <a:schemeClr val="tx1"/>
          </a:solidFill>
          <a:effectLst/>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Text Placeholder 5"/>
          <p:cNvSpPr>
            <a:spLocks noGrp="1"/>
          </p:cNvSpPr>
          <p:nvPr>
            <p:ph type="body" sz="quarter" idx="13"/>
          </p:nvPr>
        </p:nvSpPr>
        <p:spPr>
          <a:xfrm>
            <a:off x="609604" y="5394960"/>
            <a:ext cx="10972796" cy="457200"/>
          </a:xfrm>
          <a:solidFill>
            <a:schemeClr val="tx1">
              <a:lumMod val="65000"/>
              <a:lumOff val="35000"/>
            </a:schemeClr>
          </a:solidFill>
          <a:ln w="101600">
            <a:noFill/>
            <a:miter lim="800000"/>
          </a:ln>
          <a:effectLst/>
        </p:spPr>
        <p:txBody>
          <a:bodyPr lIns="91440" tIns="45720" bIns="45720" anchor="ctr" anchorCtr="0"/>
          <a:lstStyle>
            <a:lvl1pPr algn="ctr">
              <a:spcBef>
                <a:spcPts val="0"/>
              </a:spcBef>
              <a:defRPr>
                <a:solidFill>
                  <a:schemeClr val="bg1"/>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10FE9BF9-1739-4DD7-A599-CB5DFD856C05}"/>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7923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09600" y="1744134"/>
            <a:ext cx="7315200" cy="2252796"/>
          </a:xfrm>
        </p:spPr>
        <p:txBody>
          <a:bodyPr/>
          <a:lstStyle>
            <a:lvl1pPr>
              <a:defRPr sz="1867" b="0" i="0">
                <a:latin typeface="Open Sans Light" pitchFamily="2" charset="0"/>
                <a:ea typeface="Open Sans Light" pitchFamily="2" charset="0"/>
                <a:cs typeface="Open Sans Light" pitchFamily="2" charset="0"/>
              </a:defRPr>
            </a:lvl1pPr>
            <a:lvl2pPr>
              <a:defRPr sz="1867" b="0" i="0">
                <a:latin typeface="Open Sans Light" pitchFamily="2" charset="0"/>
                <a:ea typeface="Open Sans Light" pitchFamily="2" charset="0"/>
                <a:cs typeface="Open Sans Light" pitchFamily="2" charset="0"/>
              </a:defRPr>
            </a:lvl2pPr>
            <a:lvl3pPr>
              <a:defRPr sz="1867" b="0" i="0">
                <a:latin typeface="Open Sans Light" pitchFamily="2" charset="0"/>
                <a:ea typeface="Open Sans Light" pitchFamily="2" charset="0"/>
                <a:cs typeface="Open Sans Light" pitchFamily="2" charset="0"/>
              </a:defRPr>
            </a:lvl3pPr>
            <a:lvl4pPr>
              <a:defRPr sz="1867" b="0" i="0">
                <a:latin typeface="Open Sans Light" pitchFamily="2" charset="0"/>
                <a:ea typeface="Open Sans Light" pitchFamily="2" charset="0"/>
                <a:cs typeface="Open Sans Light" pitchFamily="2" charset="0"/>
              </a:defRPr>
            </a:lvl4pPr>
            <a:lvl5pPr>
              <a:defRPr sz="1867" b="0" i="0">
                <a:latin typeface="Open Sans Light" pitchFamily="2" charset="0"/>
                <a:ea typeface="Open Sans Light" pitchFamily="2" charset="0"/>
                <a:cs typeface="Open Sans Light" pitchFamily="2"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57396650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46169"/>
            <a:ext cx="9509760" cy="1554480"/>
          </a:xfrm>
        </p:spPr>
        <p:txBody>
          <a:bodyPr rIns="0" anchor="t"/>
          <a:lstStyle>
            <a:lvl1pPr algn="l">
              <a:lnSpc>
                <a:spcPct val="90000"/>
              </a:lnSpc>
              <a:defRPr sz="44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bwMode="invGray">
          <a:xfrm>
            <a:off x="609600" y="2011680"/>
            <a:ext cx="4876800" cy="1005840"/>
          </a:xfrm>
        </p:spPr>
        <p:txBody>
          <a:bodyPr rIns="0" anchor="t" anchorCtr="0"/>
          <a:lstStyle>
            <a:lvl1pPr marL="0" indent="0">
              <a:spcBef>
                <a:spcPts val="601"/>
              </a:spcBef>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8" name="TextBox 7"/>
          <p:cNvSpPr txBox="1"/>
          <p:nvPr userDrawn="1"/>
        </p:nvSpPr>
        <p:spPr>
          <a:xfrm>
            <a:off x="-667116" y="1693255"/>
            <a:ext cx="184731" cy="369460"/>
          </a:xfrm>
          <a:prstGeom prst="rect">
            <a:avLst/>
          </a:prstGeom>
          <a:noFill/>
        </p:spPr>
        <p:txBody>
          <a:bodyPr wrap="none" rtlCol="0">
            <a:spAutoFit/>
          </a:bodyPr>
          <a:lstStyle/>
          <a:p>
            <a:pPr defTabSz="457206"/>
            <a:endParaRPr lang="en-US" sz="1801">
              <a:solidFill>
                <a:prstClr val="black"/>
              </a:solidFill>
            </a:endParaRPr>
          </a:p>
        </p:txBody>
      </p:sp>
      <p:grpSp>
        <p:nvGrpSpPr>
          <p:cNvPr id="24" name="Group 23"/>
          <p:cNvGrpSpPr>
            <a:grpSpLocks noChangeAspect="1"/>
          </p:cNvGrpSpPr>
          <p:nvPr userDrawn="1"/>
        </p:nvGrpSpPr>
        <p:grpSpPr>
          <a:xfrm>
            <a:off x="10034016" y="6489600"/>
            <a:ext cx="1548384" cy="147738"/>
            <a:chOff x="279400" y="2781300"/>
            <a:chExt cx="8585200" cy="1092200"/>
          </a:xfrm>
        </p:grpSpPr>
        <p:sp>
          <p:nvSpPr>
            <p:cNvPr id="25"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6"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7"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8"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9"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0"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1"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2"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3"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4"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
        <p:nvSpPr>
          <p:cNvPr id="18" name="Footer Placeholder 4">
            <a:extLst>
              <a:ext uri="{FF2B5EF4-FFF2-40B4-BE49-F238E27FC236}">
                <a16:creationId xmlns:a16="http://schemas.microsoft.com/office/drawing/2014/main" id="{2EE85851-4A38-46FC-86FE-570CA30DA0EE}"/>
              </a:ext>
            </a:extLst>
          </p:cNvPr>
          <p:cNvSpPr>
            <a:spLocks noGrp="1"/>
          </p:cNvSpPr>
          <p:nvPr>
            <p:ph type="ftr" sz="quarter" idx="3"/>
          </p:nvPr>
        </p:nvSpPr>
        <p:spPr bwMode="gray">
          <a:xfrm>
            <a:off x="609600" y="6492240"/>
            <a:ext cx="7315200" cy="219456"/>
          </a:xfrm>
          <a:prstGeom prst="rect">
            <a:avLst/>
          </a:prstGeom>
        </p:spPr>
        <p:txBody>
          <a:bodyPr vert="horz" lIns="0" tIns="45720" rIns="0" bIns="45720" rtlCol="0" anchor="ctr"/>
          <a:lstStyle>
            <a:lvl1pPr algn="l">
              <a:defRPr sz="800">
                <a:solidFill>
                  <a:schemeClr val="tx1">
                    <a:lumMod val="50000"/>
                    <a:lumOff val="50000"/>
                  </a:schemeClr>
                </a:solidFill>
              </a:defRPr>
            </a:lvl1pPr>
          </a:lstStyle>
          <a:p>
            <a:pPr defTabSz="457206"/>
            <a:endParaRPr lang="en-US"/>
          </a:p>
        </p:txBody>
      </p:sp>
    </p:spTree>
    <p:extLst>
      <p:ext uri="{BB962C8B-B14F-4D97-AF65-F5344CB8AC3E}">
        <p14:creationId xmlns:p14="http://schemas.microsoft.com/office/powerpoint/2010/main" val="2426633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E6DD634-5B13-4E11-8FD0-C02B6B0F3BFC}"/>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4012604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19D63B-43D2-4D14-8E15-617CFDD71076}"/>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950230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288014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16" name="TextBox 15">
            <a:extLst>
              <a:ext uri="{FF2B5EF4-FFF2-40B4-BE49-F238E27FC236}">
                <a16:creationId xmlns:a16="http://schemas.microsoft.com/office/drawing/2014/main" id="{C0C1749A-B3CA-4F8A-8BEB-1BEE4A849251}"/>
              </a:ext>
            </a:extLst>
          </p:cNvPr>
          <p:cNvSpPr txBox="1"/>
          <p:nvPr userDrawn="1"/>
        </p:nvSpPr>
        <p:spPr>
          <a:xfrm>
            <a:off x="9051636" y="6503078"/>
            <a:ext cx="3726688" cy="184666"/>
          </a:xfrm>
          <a:prstGeom prst="rect">
            <a:avLst/>
          </a:prstGeom>
          <a:noFill/>
        </p:spPr>
        <p:txBody>
          <a:bodyPr wrap="square" lIns="0" tIns="0" rIns="0" bIns="0" rtlCol="0">
            <a:spAutoFit/>
          </a:bodyPr>
          <a:lstStyle/>
          <a:p>
            <a:r>
              <a:rPr lang="en-US" sz="1200">
                <a:solidFill>
                  <a:srgbClr val="FF0000"/>
                </a:solidFill>
              </a:rPr>
              <a:t>For internal discussion only</a:t>
            </a:r>
          </a:p>
        </p:txBody>
      </p:sp>
    </p:spTree>
    <p:extLst>
      <p:ext uri="{BB962C8B-B14F-4D97-AF65-F5344CB8AC3E}">
        <p14:creationId xmlns:p14="http://schemas.microsoft.com/office/powerpoint/2010/main" val="36751186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469900" y="402586"/>
            <a:ext cx="11252202" cy="334102"/>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665289"/>
            <a:ext cx="11165416" cy="471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5E6A3C1D-17A3-4A3D-8D2D-1BC369A5563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49169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ivider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4218554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3477493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areFirst__Main Title Layout_Naviga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AEFFAF5-1C07-48C7-B8A4-6BF7F064046F}"/>
              </a:ext>
            </a:extLst>
          </p:cNvPr>
          <p:cNvSpPr>
            <a:spLocks noGrp="1"/>
          </p:cNvSpPr>
          <p:nvPr>
            <p:ph type="title"/>
          </p:nvPr>
        </p:nvSpPr>
        <p:spPr>
          <a:xfrm>
            <a:off x="469900" y="402587"/>
            <a:ext cx="11114055" cy="437168"/>
          </a:xfrm>
          <a:prstGeom prst="rect">
            <a:avLst/>
          </a:prstGeom>
        </p:spPr>
        <p:txBody>
          <a:bodyPr vert="horz" lIns="0" tIns="0" rIns="0" bIns="0" rtlCol="0" anchor="t" anchorCtr="0">
            <a:noAutofit/>
          </a:bodyPr>
          <a:lstStyle>
            <a:lvl1pPr>
              <a:defRPr sz="2600">
                <a:solidFill>
                  <a:srgbClr val="005587"/>
                </a:solidFill>
              </a:defRPr>
            </a:lvl1pPr>
          </a:lstStyle>
          <a:p>
            <a:r>
              <a:rPr lang="en-US" noProof="0"/>
              <a:t>Click to edit Master title style</a:t>
            </a:r>
          </a:p>
        </p:txBody>
      </p:sp>
      <p:sp>
        <p:nvSpPr>
          <p:cNvPr id="7" name="Text Placeholder 8">
            <a:extLst>
              <a:ext uri="{FF2B5EF4-FFF2-40B4-BE49-F238E27FC236}">
                <a16:creationId xmlns:a16="http://schemas.microsoft.com/office/drawing/2014/main" id="{DA9CC794-4B00-46AF-93FE-57191439A0BC}"/>
              </a:ext>
            </a:extLst>
          </p:cNvPr>
          <p:cNvSpPr>
            <a:spLocks noGrp="1"/>
          </p:cNvSpPr>
          <p:nvPr>
            <p:ph type="body" sz="quarter" idx="13" hasCustomPrompt="1"/>
          </p:nvPr>
        </p:nvSpPr>
        <p:spPr>
          <a:xfrm>
            <a:off x="469900" y="848649"/>
            <a:ext cx="11118720" cy="280900"/>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114800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D89C7E6-37F5-4005-B8BE-658A5ADDE295}"/>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7" name="Title Placeholder 1">
            <a:extLst>
              <a:ext uri="{FF2B5EF4-FFF2-40B4-BE49-F238E27FC236}">
                <a16:creationId xmlns:a16="http://schemas.microsoft.com/office/drawing/2014/main" id="{0FA13130-E22F-4F71-97DB-A64E7A175EC6}"/>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317031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1" y="1744134"/>
            <a:ext cx="6316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2E75EFE-336F-8122-928E-E0E85EA4EA10}"/>
              </a:ext>
            </a:extLst>
          </p:cNvPr>
          <p:cNvSpPr>
            <a:spLocks noGrp="1"/>
          </p:cNvSpPr>
          <p:nvPr>
            <p:ph type="title" hasCustomPrompt="1"/>
          </p:nvPr>
        </p:nvSpPr>
        <p:spPr>
          <a:xfrm>
            <a:off x="625927" y="641802"/>
            <a:ext cx="6316276" cy="584775"/>
          </a:xfrm>
        </p:spPr>
        <p:txBody>
          <a:bodyPr/>
          <a:lstStyle/>
          <a:p>
            <a:r>
              <a:rPr lang="en-US"/>
              <a:t>CLICK TO EDIT TITLE STYLE</a:t>
            </a:r>
          </a:p>
        </p:txBody>
      </p:sp>
      <p:sp>
        <p:nvSpPr>
          <p:cNvPr id="3" name="Picture Placeholder 2">
            <a:extLst>
              <a:ext uri="{FF2B5EF4-FFF2-40B4-BE49-F238E27FC236}">
                <a16:creationId xmlns:a16="http://schemas.microsoft.com/office/drawing/2014/main" id="{C20C6CCC-8AA2-B4C9-2718-27DD013B166E}"/>
              </a:ext>
            </a:extLst>
          </p:cNvPr>
          <p:cNvSpPr>
            <a:spLocks noGrp="1"/>
          </p:cNvSpPr>
          <p:nvPr>
            <p:ph type="pic" sz="quarter" idx="12"/>
          </p:nvPr>
        </p:nvSpPr>
        <p:spPr>
          <a:xfrm>
            <a:off x="7437968" y="0"/>
            <a:ext cx="4754033" cy="532262"/>
          </a:xfrm>
        </p:spPr>
        <p:txBody>
          <a:bodyPr/>
          <a:lstStyle/>
          <a:p>
            <a:r>
              <a:rPr lang="en-US"/>
              <a:t>Click icon to add picture</a:t>
            </a:r>
          </a:p>
        </p:txBody>
      </p:sp>
    </p:spTree>
    <p:extLst>
      <p:ext uri="{BB962C8B-B14F-4D97-AF65-F5344CB8AC3E}">
        <p14:creationId xmlns:p14="http://schemas.microsoft.com/office/powerpoint/2010/main" val="159051800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773339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 Blac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solidFill>
                  <a:schemeClr val="bg1"/>
                </a:solidFill>
                <a:latin typeface="+mj-lt"/>
              </a:defRPr>
            </a:lvl1pPr>
          </a:lstStyle>
          <a:p>
            <a:r>
              <a:rPr lang="en-US"/>
              <a:t>Click to add title</a:t>
            </a:r>
          </a:p>
        </p:txBody>
      </p:sp>
    </p:spTree>
    <p:extLst>
      <p:ext uri="{BB962C8B-B14F-4D97-AF65-F5344CB8AC3E}">
        <p14:creationId xmlns:p14="http://schemas.microsoft.com/office/powerpoint/2010/main" val="988255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101630414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desk with a laptop and other supplies.&#10;&#10;Description automatically generated">
            <a:extLst>
              <a:ext uri="{FF2B5EF4-FFF2-40B4-BE49-F238E27FC236}">
                <a16:creationId xmlns:a16="http://schemas.microsoft.com/office/drawing/2014/main" id="{DA9E624C-4733-4D73-92DF-7BBADBDA15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1" y="0"/>
            <a:ext cx="6858000" cy="6858000"/>
          </a:xfrm>
          <a:prstGeom prst="rect">
            <a:avLst/>
          </a:prstGeom>
        </p:spPr>
      </p:pic>
    </p:spTree>
    <p:extLst>
      <p:ext uri="{BB962C8B-B14F-4D97-AF65-F5344CB8AC3E}">
        <p14:creationId xmlns:p14="http://schemas.microsoft.com/office/powerpoint/2010/main" val="711840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994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05698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65229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0" y="1744134"/>
            <a:ext cx="6592901" cy="2252796"/>
          </a:xfrm>
        </p:spPr>
        <p:txBody>
          <a:bodyPr/>
          <a:lstStyle>
            <a:lvl1pPr>
              <a:defRPr sz="1867" b="1">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0EDEE5A-694C-C4D4-2519-94E57145AE4D}"/>
              </a:ext>
            </a:extLst>
          </p:cNvPr>
          <p:cNvSpPr>
            <a:spLocks/>
          </p:cNvSpPr>
          <p:nvPr/>
        </p:nvSpPr>
        <p:spPr>
          <a:xfrm>
            <a:off x="8342490" y="0"/>
            <a:ext cx="3849511" cy="6858000"/>
          </a:xfrm>
          <a:prstGeom prst="rect">
            <a:avLst/>
          </a:prstGeom>
          <a:blipFill dpi="0" rotWithShape="1">
            <a:blip r:embed="rId2"/>
            <a:srcRect/>
            <a:stretch>
              <a:fillRect l="-102790" r="-6446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1E7514D8-5214-F82C-BCBF-B5E202DCD667}"/>
              </a:ext>
            </a:extLst>
          </p:cNvPr>
          <p:cNvSpPr>
            <a:spLocks noGrp="1"/>
          </p:cNvSpPr>
          <p:nvPr>
            <p:ph type="title" hasCustomPrompt="1"/>
          </p:nvPr>
        </p:nvSpPr>
        <p:spPr>
          <a:xfrm>
            <a:off x="625927" y="641802"/>
            <a:ext cx="6576575" cy="584775"/>
          </a:xfrm>
        </p:spPr>
        <p:txBody>
          <a:bodyPr/>
          <a:lstStyle/>
          <a:p>
            <a:r>
              <a:rPr lang="en-US"/>
              <a:t>CLICK TO EDIT TITLE STYLE</a:t>
            </a:r>
          </a:p>
        </p:txBody>
      </p:sp>
    </p:spTree>
    <p:extLst>
      <p:ext uri="{BB962C8B-B14F-4D97-AF65-F5344CB8AC3E}">
        <p14:creationId xmlns:p14="http://schemas.microsoft.com/office/powerpoint/2010/main" val="10829234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9" name="Text Placeholder 8"/>
          <p:cNvSpPr>
            <a:spLocks noGrp="1"/>
          </p:cNvSpPr>
          <p:nvPr>
            <p:ph type="body" sz="quarter" idx="13" hasCustomPrompt="1"/>
          </p:nvPr>
        </p:nvSpPr>
        <p:spPr>
          <a:xfrm>
            <a:off x="648928" y="2455592"/>
            <a:ext cx="5277737" cy="477438"/>
          </a:xfrm>
        </p:spPr>
        <p:txBody>
          <a:bodyPr wrap="square">
            <a:spAutoFit/>
          </a:bodyPr>
          <a:lstStyle>
            <a:lvl1pPr>
              <a:defRPr sz="1867"/>
            </a:lvl1pPr>
          </a:lstStyle>
          <a:p>
            <a:pPr lvl="0"/>
            <a:r>
              <a:rPr lang="en-US"/>
              <a:t>Click to edit text</a:t>
            </a:r>
          </a:p>
        </p:txBody>
      </p:sp>
      <p:sp>
        <p:nvSpPr>
          <p:cNvPr id="4" name="Text Placeholder 4">
            <a:extLst>
              <a:ext uri="{FF2B5EF4-FFF2-40B4-BE49-F238E27FC236}">
                <a16:creationId xmlns:a16="http://schemas.microsoft.com/office/drawing/2014/main" id="{59F63A1E-80AC-873A-7B08-C7265BB5967D}"/>
              </a:ext>
            </a:extLst>
          </p:cNvPr>
          <p:cNvSpPr>
            <a:spLocks noGrp="1"/>
          </p:cNvSpPr>
          <p:nvPr>
            <p:ph type="body" sz="quarter" idx="14" hasCustomPrompt="1"/>
          </p:nvPr>
        </p:nvSpPr>
        <p:spPr>
          <a:xfrm>
            <a:off x="648928"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6" name="Text Placeholder 8">
            <a:extLst>
              <a:ext uri="{FF2B5EF4-FFF2-40B4-BE49-F238E27FC236}">
                <a16:creationId xmlns:a16="http://schemas.microsoft.com/office/drawing/2014/main" id="{69324E9C-60EB-28A4-B685-42B2774AEFAF}"/>
              </a:ext>
            </a:extLst>
          </p:cNvPr>
          <p:cNvSpPr>
            <a:spLocks noGrp="1"/>
          </p:cNvSpPr>
          <p:nvPr>
            <p:ph type="body" sz="quarter" idx="15" hasCustomPrompt="1"/>
          </p:nvPr>
        </p:nvSpPr>
        <p:spPr>
          <a:xfrm>
            <a:off x="648928" y="4013459"/>
            <a:ext cx="5277737" cy="477438"/>
          </a:xfrm>
        </p:spPr>
        <p:txBody>
          <a:bodyPr wrap="square">
            <a:spAutoFit/>
          </a:bodyPr>
          <a:lstStyle>
            <a:lvl1pPr>
              <a:defRPr sz="1867"/>
            </a:lvl1pPr>
          </a:lstStyle>
          <a:p>
            <a:pPr lvl="0"/>
            <a:r>
              <a:rPr lang="en-US"/>
              <a:t>Click to edit text</a:t>
            </a:r>
          </a:p>
        </p:txBody>
      </p:sp>
      <p:sp>
        <p:nvSpPr>
          <p:cNvPr id="11" name="Text Placeholder 8">
            <a:extLst>
              <a:ext uri="{FF2B5EF4-FFF2-40B4-BE49-F238E27FC236}">
                <a16:creationId xmlns:a16="http://schemas.microsoft.com/office/drawing/2014/main" id="{BD8CB4E0-D660-D5F2-909F-028F7EFFCD95}"/>
              </a:ext>
            </a:extLst>
          </p:cNvPr>
          <p:cNvSpPr>
            <a:spLocks noGrp="1"/>
          </p:cNvSpPr>
          <p:nvPr>
            <p:ph type="body" sz="quarter" idx="17" hasCustomPrompt="1"/>
          </p:nvPr>
        </p:nvSpPr>
        <p:spPr>
          <a:xfrm>
            <a:off x="6270794" y="2455592"/>
            <a:ext cx="5277737" cy="477438"/>
          </a:xfrm>
        </p:spPr>
        <p:txBody>
          <a:bodyPr wrap="square">
            <a:spAutoFit/>
          </a:bodyPr>
          <a:lstStyle>
            <a:lvl1pPr>
              <a:defRPr sz="1867"/>
            </a:lvl1pPr>
          </a:lstStyle>
          <a:p>
            <a:pPr lvl="0"/>
            <a:r>
              <a:rPr lang="en-US"/>
              <a:t>Click to edit text</a:t>
            </a:r>
          </a:p>
        </p:txBody>
      </p:sp>
      <p:sp>
        <p:nvSpPr>
          <p:cNvPr id="13" name="Text Placeholder 8">
            <a:extLst>
              <a:ext uri="{FF2B5EF4-FFF2-40B4-BE49-F238E27FC236}">
                <a16:creationId xmlns:a16="http://schemas.microsoft.com/office/drawing/2014/main" id="{0D09874F-B2CF-BD5A-EE3E-7444C4E16C88}"/>
              </a:ext>
            </a:extLst>
          </p:cNvPr>
          <p:cNvSpPr>
            <a:spLocks noGrp="1"/>
          </p:cNvSpPr>
          <p:nvPr>
            <p:ph type="body" sz="quarter" idx="19" hasCustomPrompt="1"/>
          </p:nvPr>
        </p:nvSpPr>
        <p:spPr>
          <a:xfrm>
            <a:off x="6270794" y="4013459"/>
            <a:ext cx="5277737" cy="477438"/>
          </a:xfrm>
        </p:spPr>
        <p:txBody>
          <a:bodyPr wrap="square">
            <a:spAutoFit/>
          </a:bodyPr>
          <a:lstStyle>
            <a:lvl1pPr>
              <a:defRPr sz="1867"/>
            </a:lvl1pPr>
          </a:lstStyle>
          <a:p>
            <a:pPr lvl="0"/>
            <a:r>
              <a:rPr lang="en-US"/>
              <a:t>Click to edit text</a:t>
            </a:r>
          </a:p>
        </p:txBody>
      </p:sp>
      <p:sp>
        <p:nvSpPr>
          <p:cNvPr id="3" name="Text Placeholder 4">
            <a:extLst>
              <a:ext uri="{FF2B5EF4-FFF2-40B4-BE49-F238E27FC236}">
                <a16:creationId xmlns:a16="http://schemas.microsoft.com/office/drawing/2014/main" id="{0C492763-7F70-C5FA-0820-3577947AC99F}"/>
              </a:ext>
            </a:extLst>
          </p:cNvPr>
          <p:cNvSpPr>
            <a:spLocks noGrp="1"/>
          </p:cNvSpPr>
          <p:nvPr>
            <p:ph type="body" sz="quarter" idx="20" hasCustomPrompt="1"/>
          </p:nvPr>
        </p:nvSpPr>
        <p:spPr>
          <a:xfrm>
            <a:off x="648928"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8" name="Text Placeholder 4">
            <a:extLst>
              <a:ext uri="{FF2B5EF4-FFF2-40B4-BE49-F238E27FC236}">
                <a16:creationId xmlns:a16="http://schemas.microsoft.com/office/drawing/2014/main" id="{FDDAFFA5-C05C-EA69-DBA3-676A18E8CEF7}"/>
              </a:ext>
            </a:extLst>
          </p:cNvPr>
          <p:cNvSpPr>
            <a:spLocks noGrp="1"/>
          </p:cNvSpPr>
          <p:nvPr>
            <p:ph type="body" sz="quarter" idx="21" hasCustomPrompt="1"/>
          </p:nvPr>
        </p:nvSpPr>
        <p:spPr>
          <a:xfrm>
            <a:off x="6263396"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10" name="Text Placeholder 4">
            <a:extLst>
              <a:ext uri="{FF2B5EF4-FFF2-40B4-BE49-F238E27FC236}">
                <a16:creationId xmlns:a16="http://schemas.microsoft.com/office/drawing/2014/main" id="{DFEE20B9-CD1F-8C9B-BEA0-B9D319CCC211}"/>
              </a:ext>
            </a:extLst>
          </p:cNvPr>
          <p:cNvSpPr>
            <a:spLocks noGrp="1"/>
          </p:cNvSpPr>
          <p:nvPr>
            <p:ph type="body" sz="quarter" idx="22" hasCustomPrompt="1"/>
          </p:nvPr>
        </p:nvSpPr>
        <p:spPr>
          <a:xfrm>
            <a:off x="6263396"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Tree>
    <p:extLst>
      <p:ext uri="{BB962C8B-B14F-4D97-AF65-F5344CB8AC3E}">
        <p14:creationId xmlns:p14="http://schemas.microsoft.com/office/powerpoint/2010/main" val="5064971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ags" Target="../tags/tag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image" Target="../media/image4.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oleObject" Target="../embeddings/oleObject1.bin"/><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1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5.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25927" y="641802"/>
            <a:ext cx="10894141" cy="584775"/>
          </a:xfrm>
          <a:prstGeom prst="rect">
            <a:avLst/>
          </a:prstGeom>
        </p:spPr>
        <p:txBody>
          <a:bodyPr vert="horz" wrap="square" lIns="91440" tIns="45720" rIns="91440" bIns="45720" rtlCol="0" anchor="t" anchorCtr="0">
            <a:spAutoFit/>
          </a:bodyPr>
          <a:lstStyle/>
          <a:p>
            <a:r>
              <a:rPr lang="en-US"/>
              <a:t>CLICK TO EDIT HEADER STYLE</a:t>
            </a:r>
          </a:p>
        </p:txBody>
      </p:sp>
      <p:sp>
        <p:nvSpPr>
          <p:cNvPr id="6" name="Text Placeholder 5"/>
          <p:cNvSpPr>
            <a:spLocks noGrp="1"/>
          </p:cNvSpPr>
          <p:nvPr>
            <p:ph type="body" idx="1"/>
          </p:nvPr>
        </p:nvSpPr>
        <p:spPr>
          <a:xfrm>
            <a:off x="625927" y="1529769"/>
            <a:ext cx="10894141" cy="2375522"/>
          </a:xfrm>
          <a:prstGeom prst="rect">
            <a:avLst/>
          </a:prstGeom>
        </p:spPr>
        <p:txBody>
          <a:bodyPr vert="horz" wrap="square" lIns="137160" tIns="45720" rIns="91440" bIns="45720" rtlCol="0">
            <a:sp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67DCE893-6A75-F770-3EBA-345A9472F0A7}"/>
              </a:ext>
            </a:extLst>
          </p:cNvPr>
          <p:cNvSpPr txBox="1"/>
          <p:nvPr/>
        </p:nvSpPr>
        <p:spPr>
          <a:xfrm>
            <a:off x="381193" y="6409578"/>
            <a:ext cx="4274987" cy="235898"/>
          </a:xfrm>
          <a:prstGeom prst="rect">
            <a:avLst/>
          </a:prstGeom>
          <a:noFill/>
        </p:spPr>
        <p:txBody>
          <a:bodyPr wrap="square">
            <a:spAutoFit/>
          </a:bodyPr>
          <a:lstStyle/>
          <a:p>
            <a:r>
              <a:rPr lang="en-US" sz="933" b="0" i="0" spc="27" baseline="0" dirty="0">
                <a:solidFill>
                  <a:schemeClr val="tx1">
                    <a:lumMod val="65000"/>
                    <a:lumOff val="35000"/>
                  </a:schemeClr>
                </a:solidFill>
                <a:latin typeface="Uni Sans Book" pitchFamily="2" charset="77"/>
                <a:ea typeface="Open Sans Light" panose="020B0306030504020204" pitchFamily="34" charset="0"/>
                <a:cs typeface="Open Sans Light" panose="020B0306030504020204" pitchFamily="34" charset="0"/>
              </a:rPr>
              <a:t> FOSTER SCHOOL OF BUSINESS, UNIVERSITY OF WASHINGTON</a:t>
            </a:r>
            <a:endParaRPr lang="en-US" sz="2133" b="0" spc="27" baseline="0" dirty="0">
              <a:solidFill>
                <a:schemeClr val="tx1">
                  <a:lumMod val="65000"/>
                  <a:lumOff val="35000"/>
                </a:schemeClr>
              </a:solidFill>
              <a:latin typeface="Uni Sans Book" pitchFamily="2" charset="77"/>
            </a:endParaRPr>
          </a:p>
        </p:txBody>
      </p:sp>
      <p:sp>
        <p:nvSpPr>
          <p:cNvPr id="27" name="TextBox 26">
            <a:extLst>
              <a:ext uri="{FF2B5EF4-FFF2-40B4-BE49-F238E27FC236}">
                <a16:creationId xmlns:a16="http://schemas.microsoft.com/office/drawing/2014/main" id="{1EB5DED1-6392-63AA-0761-1325CD3A98B5}"/>
              </a:ext>
            </a:extLst>
          </p:cNvPr>
          <p:cNvSpPr txBox="1"/>
          <p:nvPr/>
        </p:nvSpPr>
        <p:spPr>
          <a:xfrm>
            <a:off x="8243235" y="6409577"/>
            <a:ext cx="3427347" cy="235898"/>
          </a:xfrm>
          <a:prstGeom prst="rect">
            <a:avLst/>
          </a:prstGeom>
          <a:noFill/>
        </p:spPr>
        <p:txBody>
          <a:bodyPr wrap="square">
            <a:spAutoFit/>
          </a:bodyPr>
          <a:lstStyle/>
          <a:p>
            <a:pPr algn="r"/>
            <a:r>
              <a:rPr lang="en-US" sz="933" b="0" i="0" dirty="0" err="1">
                <a:solidFill>
                  <a:schemeClr val="tx1">
                    <a:lumMod val="65000"/>
                    <a:lumOff val="35000"/>
                  </a:schemeClr>
                </a:solidFill>
                <a:latin typeface="Encode Sans Normal Medium" panose="02000000000000000000" pitchFamily="2" charset="77"/>
                <a:ea typeface="Open Sans Light" panose="020B0306030504020204" pitchFamily="34" charset="0"/>
                <a:cs typeface="Open Sans Light" panose="020B0306030504020204" pitchFamily="34" charset="0"/>
              </a:rPr>
              <a:t>foster.uw.edu</a:t>
            </a:r>
            <a:endParaRPr lang="en-US" sz="2133" b="0" i="0" dirty="0">
              <a:solidFill>
                <a:schemeClr val="tx1">
                  <a:lumMod val="65000"/>
                  <a:lumOff val="35000"/>
                </a:schemeClr>
              </a:solidFill>
              <a:latin typeface="Encode Sans Normal Medium" panose="02000000000000000000" pitchFamily="2" charset="77"/>
            </a:endParaRPr>
          </a:p>
        </p:txBody>
      </p:sp>
      <p:cxnSp>
        <p:nvCxnSpPr>
          <p:cNvPr id="29" name="Straight Connector 28">
            <a:extLst>
              <a:ext uri="{FF2B5EF4-FFF2-40B4-BE49-F238E27FC236}">
                <a16:creationId xmlns:a16="http://schemas.microsoft.com/office/drawing/2014/main" id="{AF715F98-A0BC-AA2E-45A5-62072B08C576}"/>
              </a:ext>
            </a:extLst>
          </p:cNvPr>
          <p:cNvCxnSpPr>
            <a:cxnSpLocks/>
          </p:cNvCxnSpPr>
          <p:nvPr/>
        </p:nvCxnSpPr>
        <p:spPr>
          <a:xfrm>
            <a:off x="522515" y="6316617"/>
            <a:ext cx="11043559" cy="0"/>
          </a:xfrm>
          <a:prstGeom prst="line">
            <a:avLst/>
          </a:prstGeom>
          <a:ln>
            <a:solidFill>
              <a:srgbClr val="C09F29">
                <a:alpha val="34419"/>
              </a:srgb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541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884" r:id="rId18"/>
  </p:sldLayoutIdLst>
  <p:transition>
    <p:fade/>
  </p:transition>
  <p:txStyles>
    <p:title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p:titleStyle>
    <p:bodyStyle>
      <a:lvl1pPr marL="0" indent="0" algn="l" defTabSz="609585" rtl="0" eaLnBrk="1" fontAlgn="base" hangingPunct="1">
        <a:lnSpc>
          <a:spcPct val="150000"/>
        </a:lnSpc>
        <a:spcBef>
          <a:spcPts val="0"/>
        </a:spcBef>
        <a:spcAft>
          <a:spcPts val="133"/>
        </a:spcAft>
        <a:buFont typeface="Arial" charset="0"/>
        <a:buNone/>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7900" indent="-232828" algn="l" defTabSz="609585" rtl="0" eaLnBrk="1" fontAlgn="base" hangingPunct="1">
        <a:lnSpc>
          <a:spcPct val="150000"/>
        </a:lnSpc>
        <a:spcBef>
          <a:spcPts val="0"/>
        </a:spcBef>
        <a:spcAft>
          <a:spcPts val="133"/>
        </a:spcAft>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377" indent="-226478" algn="l" defTabSz="609585" rtl="0" eaLnBrk="1" fontAlgn="base" hangingPunct="1">
        <a:lnSpc>
          <a:spcPct val="150000"/>
        </a:lnSpc>
        <a:spcBef>
          <a:spcPts val="0"/>
        </a:spcBef>
        <a:spcAft>
          <a:spcPts val="133"/>
        </a:spcAft>
        <a:buFont typeface="Arial"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140855" indent="-226478"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5799" indent="-234945"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79">
          <p15:clr>
            <a:srgbClr val="F26B43"/>
          </p15:clr>
        </p15:guide>
        <p15:guide id="5"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p:ph type="title"/>
          </p:nvPr>
        </p:nvSpPr>
        <p:spPr bwMode="gray">
          <a:xfrm>
            <a:off x="469900" y="402586"/>
            <a:ext cx="11252199" cy="692151"/>
          </a:xfrm>
          <a:prstGeom prst="rect">
            <a:avLst/>
          </a:prstGeom>
        </p:spPr>
        <p:txBody>
          <a:bodyPr vert="horz" lIns="0" tIns="0" rIns="0" bIns="0" rtlCol="0" anchor="t" anchorCtr="0">
            <a:noAutofit/>
          </a:bodyPr>
          <a:lstStyle/>
          <a:p>
            <a:pPr lvl="0">
              <a:lnSpc>
                <a:spcPct val="90000"/>
              </a:lnSpc>
            </a:pPr>
            <a:r>
              <a:rPr lang="en-US" noProof="0"/>
              <a:t>Click to edit Master title style</a:t>
            </a:r>
          </a:p>
        </p:txBody>
      </p:sp>
      <p:graphicFrame>
        <p:nvGraphicFramePr>
          <p:cNvPr id="4" name="Object 3" hidden="1"/>
          <p:cNvGraphicFramePr>
            <a:graphicFrameLocks noChangeAspect="1"/>
          </p:cNvGraphicFramePr>
          <p:nvPr>
            <p:custDataLst>
              <p:tags r:id="rId34"/>
            </p:custDataLst>
            <p:extLst>
              <p:ext uri="{D42A27DB-BD31-4B8C-83A1-F6EECF244321}">
                <p14:modId xmlns:p14="http://schemas.microsoft.com/office/powerpoint/2010/main" val="1103365643"/>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4" name="Object 3" hidden="1"/>
                      <p:cNvPicPr/>
                      <p:nvPr/>
                    </p:nvPicPr>
                    <p:blipFill>
                      <a:blip r:embed="rId36"/>
                      <a:stretch>
                        <a:fillRect/>
                      </a:stretch>
                    </p:blipFill>
                    <p:spPr>
                      <a:xfrm>
                        <a:off x="2119" y="1589"/>
                        <a:ext cx="2116" cy="1587"/>
                      </a:xfrm>
                      <a:prstGeom prst="rect">
                        <a:avLst/>
                      </a:prstGeom>
                    </p:spPr>
                  </p:pic>
                </p:oleObj>
              </mc:Fallback>
            </mc:AlternateContent>
          </a:graphicData>
        </a:graphic>
      </p:graphicFrame>
      <p:sp>
        <p:nvSpPr>
          <p:cNvPr id="12" name="TextBox 11"/>
          <p:cNvSpPr txBox="1"/>
          <p:nvPr userDrawn="1"/>
        </p:nvSpPr>
        <p:spPr>
          <a:xfrm>
            <a:off x="11410953" y="6477000"/>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mn-lt"/>
                <a:ea typeface="Open Sans Light" panose="020B0306030504020204" pitchFamily="34" charset="0"/>
                <a:cs typeface="Open Sans Light" panose="020B0306030504020204" pitchFamily="34" charset="0"/>
              </a:rPr>
              <a:pPr marL="0" indent="0" algn="r">
                <a:spcBef>
                  <a:spcPts val="800"/>
                </a:spcBef>
                <a:buSzPct val="100000"/>
                <a:buFont typeface="Arial"/>
                <a:buNone/>
              </a:pPr>
              <a:t>‹#›</a:t>
            </a:fld>
            <a:endParaRPr lang="en-US" sz="700" b="0" i="0" noProof="0">
              <a:solidFill>
                <a:schemeClr val="tx1"/>
              </a:solidFill>
              <a:latin typeface="+mn-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899845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hf hdr="0" ftr="0" dt="0"/>
  <p:txStyles>
    <p:titleStyle>
      <a:lvl1pPr algn="l" defTabSz="1219170" rtl="0" eaLnBrk="1" latinLnBrk="0" hangingPunct="1">
        <a:spcBef>
          <a:spcPct val="0"/>
        </a:spcBef>
        <a:buNone/>
        <a:defRPr lang="en-US" sz="3200" b="0" i="0" kern="1200" spc="-50" baseline="0" noProof="0" dirty="0">
          <a:solidFill>
            <a:schemeClr val="tx1"/>
          </a:solidFill>
          <a:latin typeface="+mj-lt"/>
          <a:ea typeface="Open Sans Light" panose="020B0306030504020204" pitchFamily="34" charset="0"/>
          <a:cs typeface="Open Sans Light" panose="020B030603050402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Open Sans" panose="020B0606030504020204" pitchFamily="34" charset="0"/>
          <a:cs typeface="Open Sans" panose="020B060603050402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Open Sans" panose="020B0606030504020204" pitchFamily="34" charset="0"/>
          <a:cs typeface="Open Sans" panose="020B060603050402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Open Sans" panose="020B0606030504020204" pitchFamily="34" charset="0"/>
          <a:cs typeface="Open Sans" panose="020B060603050402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496">
          <p15:clr>
            <a:srgbClr val="F26B43"/>
          </p15:clr>
        </p15:guide>
        <p15:guide id="3" orient="horz" pos="3968">
          <p15:clr>
            <a:srgbClr val="F26B43"/>
          </p15:clr>
        </p15:guide>
        <p15:guide id="4" pos="288">
          <p15:clr>
            <a:srgbClr val="F26B43"/>
          </p15:clr>
        </p15:guide>
        <p15:guide id="5" pos="7392">
          <p15:clr>
            <a:srgbClr val="F26B43"/>
          </p15:clr>
        </p15:guide>
        <p15:guide id="8" orient="horz" pos="4104">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32">
          <p15:clr>
            <a:srgbClr val="F26B43"/>
          </p15:clr>
        </p15:guide>
        <p15:guide id="22" orient="horz" pos="696">
          <p15:clr>
            <a:srgbClr val="F26B43"/>
          </p15:clr>
        </p15:guide>
        <p15:guide id="23"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402587"/>
            <a:ext cx="11252202" cy="334102"/>
          </a:xfrm>
          <a:prstGeom prst="rect">
            <a:avLst/>
          </a:prstGeom>
        </p:spPr>
        <p:txBody>
          <a:bodyPr vert="horz" lIns="0" tIns="0" rIns="91440" bIns="0" rtlCol="0" anchor="t" anchorCtr="0">
            <a:noAutofit/>
          </a:bodyPr>
          <a:lstStyle/>
          <a:p>
            <a:r>
              <a:rPr lang="en-US"/>
              <a:t>Click to edit Master title style</a:t>
            </a:r>
          </a:p>
        </p:txBody>
      </p:sp>
      <p:sp>
        <p:nvSpPr>
          <p:cNvPr id="3" name="Text Placeholder 2"/>
          <p:cNvSpPr>
            <a:spLocks noGrp="1"/>
          </p:cNvSpPr>
          <p:nvPr>
            <p:ph type="body" idx="1"/>
          </p:nvPr>
        </p:nvSpPr>
        <p:spPr bwMode="gray">
          <a:xfrm>
            <a:off x="609600" y="1463040"/>
            <a:ext cx="10972800" cy="4389120"/>
          </a:xfrm>
          <a:prstGeom prst="rect">
            <a:avLst/>
          </a:prstGeom>
        </p:spPr>
        <p:txBody>
          <a:bodyPr vert="horz" lIns="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
        <p:nvSpPr>
          <p:cNvPr id="26" name="Footer Placeholder 2">
            <a:extLst>
              <a:ext uri="{FF2B5EF4-FFF2-40B4-BE49-F238E27FC236}">
                <a16:creationId xmlns:a16="http://schemas.microsoft.com/office/drawing/2014/main" id="{98F54EEA-D9E4-49B5-99A2-9848725B000C}"/>
              </a:ext>
            </a:extLst>
          </p:cNvPr>
          <p:cNvSpPr txBox="1">
            <a:spLocks/>
          </p:cNvSpPr>
          <p:nvPr userDrawn="1"/>
        </p:nvSpPr>
        <p:spPr>
          <a:xfrm>
            <a:off x="469901" y="6638544"/>
            <a:ext cx="4586416" cy="21945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2024 Deloitte Development LLC. All rights reserved.</a:t>
            </a:r>
            <a:endParaRPr lang="en-US" sz="80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54712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2" r:id="rId17"/>
    <p:sldLayoutId id="2147483763" r:id="rId18"/>
    <p:sldLayoutId id="2147483764" r:id="rId19"/>
    <p:sldLayoutId id="2147483765" r:id="rId20"/>
    <p:sldLayoutId id="2147483766" r:id="rId21"/>
    <p:sldLayoutId id="2147483767" r:id="rId22"/>
  </p:sldLayoutIdLst>
  <p:hf hdr="0" ftr="0" dt="0"/>
  <p:txStyles>
    <p:titleStyle>
      <a:lvl1pPr algn="l" defTabSz="457206"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457206" rtl="0" eaLnBrk="1" latinLnBrk="0" hangingPunct="1">
        <a:spcBef>
          <a:spcPts val="1801"/>
        </a:spcBef>
        <a:buClr>
          <a:srgbClr val="37BAAB"/>
        </a:buClr>
        <a:buFont typeface="Arial"/>
        <a:buNone/>
        <a:defRPr sz="1801"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4" indent="-228604" algn="l" defTabSz="457206" rtl="0" eaLnBrk="1" latinLnBrk="0" hangingPunct="1">
        <a:spcBef>
          <a:spcPts val="1200"/>
        </a:spcBef>
        <a:buClr>
          <a:srgbClr val="37BAAB"/>
        </a:buClr>
        <a:buFont typeface="Arial"/>
        <a:buChar char="•"/>
        <a:defRPr sz="18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48647" indent="-228604" algn="l" defTabSz="457206" rtl="0" eaLnBrk="1" latinLnBrk="0" hangingPunct="1">
        <a:spcBef>
          <a:spcPts val="601"/>
        </a:spcBef>
        <a:buClr>
          <a:srgbClr val="37BAAB"/>
        </a:buClr>
        <a:buFont typeface="Lucida Grande"/>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11" indent="-228604" algn="l" defTabSz="457206" rtl="0" eaLnBrk="1" latinLnBrk="0" hangingPunct="1">
        <a:spcBef>
          <a:spcPts val="601"/>
        </a:spcBef>
        <a:buClr>
          <a:srgbClr val="37BAAB"/>
        </a:buClr>
        <a:buFont typeface="Arial"/>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234456" indent="-182882" algn="l" defTabSz="457206" rtl="0" eaLnBrk="1" latinLnBrk="0" hangingPunct="1">
        <a:spcBef>
          <a:spcPts val="300"/>
        </a:spcBef>
        <a:buClr>
          <a:srgbClr val="37BAAB"/>
        </a:buClr>
        <a:buFont typeface="Arial"/>
        <a:buChar char="»"/>
        <a:defRPr sz="14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20051643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a:stretch>
            <a:fillRect/>
          </a:stretch>
        </p:blipFill>
        <p:spPr>
          <a:xfrm rot="5400000">
            <a:off x="9208748" y="2991035"/>
            <a:ext cx="6858623" cy="876557"/>
          </a:xfrm>
          <a:prstGeom prst="rect">
            <a:avLst/>
          </a:prstGeom>
        </p:spPr>
      </p:pic>
    </p:spTree>
    <p:extLst>
      <p:ext uri="{BB962C8B-B14F-4D97-AF65-F5344CB8AC3E}">
        <p14:creationId xmlns:p14="http://schemas.microsoft.com/office/powerpoint/2010/main" val="870229402"/>
      </p:ext>
    </p:extLst>
  </p:cSld>
  <p:clrMap bg1="lt1" tx1="dk1" bg2="lt2" tx2="dk2" accent1="accent1" accent2="accent2" accent3="accent3" accent4="accent4" accent5="accent5" accent6="accent6" hlink="hlink" folHlink="folHlink"/>
  <p:sldLayoutIdLst>
    <p:sldLayoutId id="2147483881" r:id="rId1"/>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gandalf.lakera.ai/baseline" TargetMode="External"/><Relationship Id="rId2" Type="http://schemas.openxmlformats.org/officeDocument/2006/relationships/hyperlink" Target="https://experience.eyarc.site/"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AD50E3-743F-2ED1-9167-6F49921E6745}"/>
              </a:ext>
            </a:extLst>
          </p:cNvPr>
          <p:cNvSpPr>
            <a:spLocks noGrp="1"/>
          </p:cNvSpPr>
          <p:nvPr>
            <p:ph type="subTitle" idx="1"/>
          </p:nvPr>
        </p:nvSpPr>
        <p:spPr>
          <a:xfrm>
            <a:off x="482602" y="2597277"/>
            <a:ext cx="10350500" cy="2939907"/>
          </a:xfrm>
        </p:spPr>
        <p:txBody>
          <a:bodyPr/>
          <a:lstStyle/>
          <a:p>
            <a:r>
              <a:rPr lang="en-US" sz="2400" b="1" i="0" dirty="0">
                <a:solidFill>
                  <a:schemeClr val="bg1"/>
                </a:solidFill>
                <a:effectLst/>
                <a:latin typeface="Segoe UI" panose="020B0502040204020203" pitchFamily="34" charset="0"/>
              </a:rPr>
              <a:t>Intelligent Automation Team Workshop 2</a:t>
            </a:r>
          </a:p>
          <a:p>
            <a:endParaRPr lang="en-US" sz="3200" dirty="0"/>
          </a:p>
          <a:p>
            <a:r>
              <a:rPr lang="en-US" sz="3200" dirty="0"/>
              <a:t>Adv. Advisory | ACCTG 528</a:t>
            </a:r>
          </a:p>
          <a:p>
            <a:r>
              <a:rPr lang="en-US" sz="3200" dirty="0"/>
              <a:t>MPAcc Class of 2025</a:t>
            </a:r>
          </a:p>
        </p:txBody>
      </p:sp>
      <p:sp>
        <p:nvSpPr>
          <p:cNvPr id="3" name="Title 2">
            <a:extLst>
              <a:ext uri="{FF2B5EF4-FFF2-40B4-BE49-F238E27FC236}">
                <a16:creationId xmlns:a16="http://schemas.microsoft.com/office/drawing/2014/main" id="{A0397259-DAB5-AB54-FA12-2190040605BC}"/>
              </a:ext>
            </a:extLst>
          </p:cNvPr>
          <p:cNvSpPr>
            <a:spLocks noGrp="1"/>
          </p:cNvSpPr>
          <p:nvPr>
            <p:ph type="title"/>
          </p:nvPr>
        </p:nvSpPr>
        <p:spPr>
          <a:xfrm>
            <a:off x="482602" y="1755828"/>
            <a:ext cx="10325100" cy="841449"/>
          </a:xfrm>
        </p:spPr>
        <p:txBody>
          <a:bodyPr/>
          <a:lstStyle/>
          <a:p>
            <a:r>
              <a:rPr lang="en-US" sz="4800" dirty="0">
                <a:latin typeface="Arial Black"/>
                <a:cs typeface="Arial"/>
              </a:rPr>
              <a:t>Advanced Automation</a:t>
            </a:r>
            <a:endParaRPr lang="en-US" dirty="0"/>
          </a:p>
        </p:txBody>
      </p:sp>
      <p:sp>
        <p:nvSpPr>
          <p:cNvPr id="4" name="TextBox 3">
            <a:extLst>
              <a:ext uri="{FF2B5EF4-FFF2-40B4-BE49-F238E27FC236}">
                <a16:creationId xmlns:a16="http://schemas.microsoft.com/office/drawing/2014/main" id="{AE88C17D-17C0-A496-AD4B-733995E2FCC2}"/>
              </a:ext>
            </a:extLst>
          </p:cNvPr>
          <p:cNvSpPr txBox="1"/>
          <p:nvPr/>
        </p:nvSpPr>
        <p:spPr>
          <a:xfrm>
            <a:off x="8001000" y="742950"/>
            <a:ext cx="3492500" cy="923330"/>
          </a:xfrm>
          <a:prstGeom prst="rect">
            <a:avLst/>
          </a:prstGeom>
          <a:solidFill>
            <a:schemeClr val="tx2"/>
          </a:solidFill>
        </p:spPr>
        <p:txBody>
          <a:bodyPr wrap="square" rtlCol="0">
            <a:spAutoFit/>
          </a:bodyPr>
          <a:lstStyle/>
          <a:p>
            <a:r>
              <a:rPr lang="en-US" b="1" dirty="0">
                <a:solidFill>
                  <a:schemeClr val="bg1">
                    <a:lumMod val="85000"/>
                  </a:schemeClr>
                </a:solidFill>
                <a:latin typeface="+mn-lt"/>
              </a:rPr>
              <a:t>Please sit with your assessment teams for this class!</a:t>
            </a:r>
          </a:p>
        </p:txBody>
      </p:sp>
    </p:spTree>
    <p:extLst>
      <p:ext uri="{BB962C8B-B14F-4D97-AF65-F5344CB8AC3E}">
        <p14:creationId xmlns:p14="http://schemas.microsoft.com/office/powerpoint/2010/main" val="42948854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4044C-8A56-82AA-5972-76E29CEAEC92}"/>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76BD36A-FC77-EDDF-2CAC-3BD060DBCD49}"/>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F8784C9-CC05-8D00-DFCB-0B6D418E675A}"/>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B0FA82AB-CAA6-BE75-A9F2-82463324211C}"/>
              </a:ext>
            </a:extLst>
          </p:cNvPr>
          <p:cNvSpPr txBox="1"/>
          <p:nvPr/>
        </p:nvSpPr>
        <p:spPr>
          <a:xfrm>
            <a:off x="670560" y="2177143"/>
            <a:ext cx="1079119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742950" lvl="1" indent="-285750">
              <a:buFont typeface="Arial" panose="020B0604020202020204" pitchFamily="34" charset="0"/>
              <a:buChar char="•"/>
            </a:pPr>
            <a:r>
              <a:rPr lang="en-US" sz="2800" dirty="0">
                <a:solidFill>
                  <a:schemeClr val="accent2"/>
                </a:solidFill>
                <a:latin typeface="+mn-lt"/>
              </a:rPr>
              <a:t>Intelligent Automation Team Challenge Requirements</a:t>
            </a:r>
          </a:p>
          <a:p>
            <a:pPr marL="742950" lvl="1" indent="-285750">
              <a:buFont typeface="Arial" panose="020B0604020202020204" pitchFamily="34" charset="0"/>
              <a:buChar char="•"/>
            </a:pPr>
            <a:r>
              <a:rPr lang="en-US" sz="2800" dirty="0">
                <a:solidFill>
                  <a:schemeClr val="accent2"/>
                </a:solidFill>
                <a:latin typeface="+mn-lt"/>
              </a:rPr>
              <a:t>Suggestions and further help</a:t>
            </a:r>
          </a:p>
          <a:p>
            <a:pPr marL="285750" indent="-285750">
              <a:buFont typeface="Arial" panose="020B0604020202020204" pitchFamily="34" charset="0"/>
              <a:buChar char="•"/>
            </a:pPr>
            <a:r>
              <a:rPr lang="en-US" sz="2800" b="1" dirty="0">
                <a:solidFill>
                  <a:schemeClr val="bg1"/>
                </a:solidFill>
                <a:latin typeface="+mn-lt"/>
              </a:rPr>
              <a:t>Admin:</a:t>
            </a:r>
          </a:p>
          <a:p>
            <a:pPr marL="742950" lvl="1" indent="-285750">
              <a:buFont typeface="Arial" panose="020B0604020202020204" pitchFamily="34" charset="0"/>
              <a:buChar char="•"/>
            </a:pPr>
            <a:r>
              <a:rPr lang="en-US" sz="2800" b="1" dirty="0">
                <a:solidFill>
                  <a:schemeClr val="bg1"/>
                </a:solidFill>
                <a:latin typeface="+mn-lt"/>
              </a:rPr>
              <a:t>Presentation Times.</a:t>
            </a:r>
          </a:p>
          <a:p>
            <a:pPr marL="742950" lvl="1" indent="-285750">
              <a:buFont typeface="Arial" panose="020B0604020202020204" pitchFamily="34" charset="0"/>
              <a:buChar char="•"/>
            </a:pPr>
            <a:r>
              <a:rPr lang="en-US" sz="2800" b="1" dirty="0">
                <a:solidFill>
                  <a:schemeClr val="bg1"/>
                </a:solidFill>
                <a:latin typeface="+mn-lt"/>
              </a:rPr>
              <a:t>Grading update and other admin.</a:t>
            </a:r>
          </a:p>
          <a:p>
            <a:pPr marL="285750" indent="-285750">
              <a:buFont typeface="Arial" panose="020B0604020202020204" pitchFamily="34" charset="0"/>
              <a:buChar char="•"/>
            </a:pPr>
            <a:r>
              <a:rPr lang="en-US" sz="2800" dirty="0">
                <a:solidFill>
                  <a:schemeClr val="bg1"/>
                </a:solidFill>
                <a:latin typeface="+mn-lt"/>
              </a:rPr>
              <a:t>Team Workshop.</a:t>
            </a:r>
          </a:p>
        </p:txBody>
      </p:sp>
    </p:spTree>
    <p:extLst>
      <p:ext uri="{BB962C8B-B14F-4D97-AF65-F5344CB8AC3E}">
        <p14:creationId xmlns:p14="http://schemas.microsoft.com/office/powerpoint/2010/main" val="26371864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149AE89-2A4B-4547-AD50-572947D97176}"/>
              </a:ext>
            </a:extLst>
          </p:cNvPr>
          <p:cNvGraphicFramePr>
            <a:graphicFrameLocks noGrp="1"/>
          </p:cNvGraphicFramePr>
          <p:nvPr>
            <p:ph sz="quarter" idx="11"/>
            <p:extLst>
              <p:ext uri="{D42A27DB-BD31-4B8C-83A1-F6EECF244321}">
                <p14:modId xmlns:p14="http://schemas.microsoft.com/office/powerpoint/2010/main" val="4266831266"/>
              </p:ext>
            </p:extLst>
          </p:nvPr>
        </p:nvGraphicFramePr>
        <p:xfrm>
          <a:off x="1022350" y="2123281"/>
          <a:ext cx="9417051" cy="3350421"/>
        </p:xfrm>
        <a:graphic>
          <a:graphicData uri="http://schemas.openxmlformats.org/drawingml/2006/table">
            <a:tbl>
              <a:tblPr>
                <a:tableStyleId>{5C22544A-7EE6-4342-B048-85BDC9FD1C3A}</a:tableStyleId>
              </a:tblPr>
              <a:tblGrid>
                <a:gridCol w="2386337">
                  <a:extLst>
                    <a:ext uri="{9D8B030D-6E8A-4147-A177-3AD203B41FA5}">
                      <a16:colId xmlns:a16="http://schemas.microsoft.com/office/drawing/2014/main" val="4172338413"/>
                    </a:ext>
                  </a:extLst>
                </a:gridCol>
                <a:gridCol w="1231658">
                  <a:extLst>
                    <a:ext uri="{9D8B030D-6E8A-4147-A177-3AD203B41FA5}">
                      <a16:colId xmlns:a16="http://schemas.microsoft.com/office/drawing/2014/main" val="2609938219"/>
                    </a:ext>
                  </a:extLst>
                </a:gridCol>
                <a:gridCol w="1231658">
                  <a:extLst>
                    <a:ext uri="{9D8B030D-6E8A-4147-A177-3AD203B41FA5}">
                      <a16:colId xmlns:a16="http://schemas.microsoft.com/office/drawing/2014/main" val="2571136643"/>
                    </a:ext>
                  </a:extLst>
                </a:gridCol>
                <a:gridCol w="3335740">
                  <a:extLst>
                    <a:ext uri="{9D8B030D-6E8A-4147-A177-3AD203B41FA5}">
                      <a16:colId xmlns:a16="http://schemas.microsoft.com/office/drawing/2014/main" val="2900575820"/>
                    </a:ext>
                  </a:extLst>
                </a:gridCol>
                <a:gridCol w="1231658">
                  <a:extLst>
                    <a:ext uri="{9D8B030D-6E8A-4147-A177-3AD203B41FA5}">
                      <a16:colId xmlns:a16="http://schemas.microsoft.com/office/drawing/2014/main" val="2248694876"/>
                    </a:ext>
                  </a:extLst>
                </a:gridCol>
              </a:tblGrid>
              <a:tr h="475237">
                <a:tc>
                  <a:txBody>
                    <a:bodyPr/>
                    <a:lstStyle/>
                    <a:p>
                      <a:pPr algn="l" fontAlgn="b"/>
                      <a:r>
                        <a:rPr lang="en-US" sz="2400" b="1" u="none" strike="noStrike" dirty="0">
                          <a:effectLst/>
                        </a:rPr>
                        <a:t>Tuesday</a:t>
                      </a:r>
                      <a:endParaRPr lang="en-US" sz="24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2400" b="0" i="0" u="none" strike="noStrike" dirty="0">
                          <a:solidFill>
                            <a:srgbClr val="000000"/>
                          </a:solidFill>
                          <a:effectLst/>
                          <a:latin typeface="Aptos Narrow" panose="020B0004020202020204" pitchFamily="34" charset="0"/>
                        </a:rPr>
                        <a:t>27</a:t>
                      </a:r>
                      <a:r>
                        <a:rPr lang="en-US" sz="2400" b="0" i="0" u="none" strike="noStrike" baseline="30000" dirty="0">
                          <a:solidFill>
                            <a:srgbClr val="000000"/>
                          </a:solidFill>
                          <a:effectLst/>
                          <a:latin typeface="Aptos Narrow" panose="020B0004020202020204" pitchFamily="34" charset="0"/>
                        </a:rPr>
                        <a:t>th</a:t>
                      </a:r>
                      <a:r>
                        <a:rPr lang="en-US" sz="2400" b="0" i="0" u="none" strike="noStrike" dirty="0">
                          <a:solidFill>
                            <a:srgbClr val="000000"/>
                          </a:solidFill>
                          <a:effectLst/>
                          <a:latin typeface="Aptos Narrow" panose="020B0004020202020204" pitchFamily="34" charset="0"/>
                        </a:rPr>
                        <a:t> May</a:t>
                      </a:r>
                    </a:p>
                  </a:txBody>
                  <a:tcPr marL="6350" marR="6350" marT="6350" marB="0" anchor="b"/>
                </a:tc>
                <a:tc>
                  <a:txBody>
                    <a:bodyPr/>
                    <a:lstStyle/>
                    <a:p>
                      <a:pPr algn="l" fontAlgn="b"/>
                      <a:endParaRPr lang="en-US" sz="2400" b="0" i="0" u="none" strike="noStrike" dirty="0">
                        <a:solidFill>
                          <a:srgbClr val="000000"/>
                        </a:solidFill>
                        <a:effectLst/>
                        <a:latin typeface="Aptos Narrow" panose="020B0004020202020204" pitchFamily="34" charset="0"/>
                      </a:endParaRPr>
                    </a:p>
                  </a:txBody>
                  <a:tcPr marL="6350" marR="6350" marT="6350" marB="0" anchor="b">
                    <a:solidFill>
                      <a:schemeClr val="bg1"/>
                    </a:solidFill>
                  </a:tcPr>
                </a:tc>
                <a:tc>
                  <a:txBody>
                    <a:bodyPr/>
                    <a:lstStyle/>
                    <a:p>
                      <a:pPr algn="l" fontAlgn="b"/>
                      <a:r>
                        <a:rPr lang="en-US" sz="2400" b="1" u="none" strike="noStrike" dirty="0">
                          <a:effectLst/>
                        </a:rPr>
                        <a:t>Thursday</a:t>
                      </a:r>
                      <a:endParaRPr lang="en-US" sz="24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2400" b="0" i="0" u="none" strike="noStrike" dirty="0">
                          <a:solidFill>
                            <a:srgbClr val="000000"/>
                          </a:solidFill>
                          <a:effectLst/>
                          <a:latin typeface="Aptos Narrow" panose="020B0004020202020204" pitchFamily="34" charset="0"/>
                        </a:rPr>
                        <a:t>29</a:t>
                      </a:r>
                      <a:r>
                        <a:rPr lang="en-US" sz="2400" b="0" i="0" u="none" strike="noStrike" baseline="30000" dirty="0">
                          <a:solidFill>
                            <a:srgbClr val="000000"/>
                          </a:solidFill>
                          <a:effectLst/>
                          <a:latin typeface="Aptos Narrow" panose="020B0004020202020204" pitchFamily="34" charset="0"/>
                        </a:rPr>
                        <a:t>th</a:t>
                      </a:r>
                      <a:r>
                        <a:rPr lang="en-US" sz="2400" b="0" i="0" u="none" strike="noStrike" dirty="0">
                          <a:solidFill>
                            <a:srgbClr val="000000"/>
                          </a:solidFill>
                          <a:effectLst/>
                          <a:latin typeface="Aptos Narrow" panose="020B0004020202020204" pitchFamily="34" charset="0"/>
                        </a:rPr>
                        <a:t> May</a:t>
                      </a:r>
                    </a:p>
                  </a:txBody>
                  <a:tcPr marL="6350" marR="6350" marT="6350" marB="0" anchor="b"/>
                </a:tc>
                <a:extLst>
                  <a:ext uri="{0D108BD9-81ED-4DB2-BD59-A6C34878D82A}">
                    <a16:rowId xmlns:a16="http://schemas.microsoft.com/office/drawing/2014/main" val="3349526023"/>
                  </a:ext>
                </a:extLst>
              </a:tr>
              <a:tr h="475237">
                <a:tc>
                  <a:txBody>
                    <a:bodyPr/>
                    <a:lstStyle/>
                    <a:p>
                      <a:pPr algn="l" fontAlgn="b"/>
                      <a:r>
                        <a:rPr lang="en-US" sz="2400" u="none" strike="noStrike">
                          <a:effectLst/>
                        </a:rPr>
                        <a:t>HON</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2400" u="none" strike="noStrike">
                          <a:effectLst/>
                        </a:rPr>
                        <a:t>1:30</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2400" b="0" i="0" u="none" strike="noStrike" dirty="0">
                        <a:solidFill>
                          <a:srgbClr val="000000"/>
                        </a:solidFill>
                        <a:effectLst/>
                        <a:latin typeface="Aptos Narrow" panose="020B0004020202020204" pitchFamily="34" charset="0"/>
                      </a:endParaRPr>
                    </a:p>
                  </a:txBody>
                  <a:tcPr marL="6350" marR="6350" marT="6350" marB="0" anchor="b">
                    <a:solidFill>
                      <a:schemeClr val="bg1"/>
                    </a:solidFill>
                  </a:tcPr>
                </a:tc>
                <a:tc>
                  <a:txBody>
                    <a:bodyPr/>
                    <a:lstStyle/>
                    <a:p>
                      <a:pPr algn="l" fontAlgn="b"/>
                      <a:r>
                        <a:rPr lang="en-US" sz="2400" u="none" strike="noStrike">
                          <a:effectLst/>
                        </a:rPr>
                        <a:t>WMT/LCID</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2400" u="none" strike="noStrike">
                          <a:effectLst/>
                        </a:rPr>
                        <a:t>1:30</a:t>
                      </a:r>
                      <a:endParaRPr lang="en-US" sz="24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696374754"/>
                  </a:ext>
                </a:extLst>
              </a:tr>
              <a:tr h="475237">
                <a:tc>
                  <a:txBody>
                    <a:bodyPr/>
                    <a:lstStyle/>
                    <a:p>
                      <a:pPr algn="l" fontAlgn="b"/>
                      <a:r>
                        <a:rPr lang="en-US" sz="2400" u="none" strike="noStrike">
                          <a:effectLst/>
                        </a:rPr>
                        <a:t>Kroger (KR)</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2400" u="none" strike="noStrike">
                          <a:effectLst/>
                        </a:rPr>
                        <a:t>1:45</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2400" b="0" i="0" u="none" strike="noStrike" dirty="0">
                        <a:solidFill>
                          <a:srgbClr val="000000"/>
                        </a:solidFill>
                        <a:effectLst/>
                        <a:latin typeface="Aptos Narrow" panose="020B0004020202020204" pitchFamily="34" charset="0"/>
                      </a:endParaRPr>
                    </a:p>
                  </a:txBody>
                  <a:tcPr marL="6350" marR="6350" marT="6350" marB="0" anchor="b">
                    <a:solidFill>
                      <a:schemeClr val="bg1"/>
                    </a:solidFill>
                  </a:tcPr>
                </a:tc>
                <a:tc>
                  <a:txBody>
                    <a:bodyPr/>
                    <a:lstStyle/>
                    <a:p>
                      <a:pPr algn="l" fontAlgn="b"/>
                      <a:r>
                        <a:rPr lang="en-US" sz="2400" u="none" strike="noStrike">
                          <a:effectLst/>
                        </a:rPr>
                        <a:t>FDX</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2400" u="none" strike="noStrike">
                          <a:effectLst/>
                        </a:rPr>
                        <a:t>1:45</a:t>
                      </a:r>
                      <a:endParaRPr lang="en-US" sz="24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751953591"/>
                  </a:ext>
                </a:extLst>
              </a:tr>
              <a:tr h="475237">
                <a:tc>
                  <a:txBody>
                    <a:bodyPr/>
                    <a:lstStyle/>
                    <a:p>
                      <a:pPr algn="l" fontAlgn="b"/>
                      <a:r>
                        <a:rPr lang="en-US" sz="2400" u="none" strike="noStrike">
                          <a:effectLst/>
                        </a:rPr>
                        <a:t>Home Depot</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2400" u="none" strike="noStrike">
                          <a:effectLst/>
                        </a:rPr>
                        <a:t>2:00</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2400" b="0" i="0" u="none" strike="noStrike" dirty="0">
                        <a:solidFill>
                          <a:srgbClr val="000000"/>
                        </a:solidFill>
                        <a:effectLst/>
                        <a:latin typeface="Aptos Narrow" panose="020B0004020202020204" pitchFamily="34" charset="0"/>
                      </a:endParaRPr>
                    </a:p>
                  </a:txBody>
                  <a:tcPr marL="6350" marR="6350" marT="6350" marB="0" anchor="b">
                    <a:solidFill>
                      <a:schemeClr val="bg1"/>
                    </a:solidFill>
                  </a:tcPr>
                </a:tc>
                <a:tc>
                  <a:txBody>
                    <a:bodyPr/>
                    <a:lstStyle/>
                    <a:p>
                      <a:pPr algn="l" fontAlgn="b"/>
                      <a:r>
                        <a:rPr lang="en-US" sz="2400" u="none" strike="noStrike">
                          <a:effectLst/>
                        </a:rPr>
                        <a:t>LMT</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2400" u="none" strike="noStrike">
                          <a:effectLst/>
                        </a:rPr>
                        <a:t>2:00</a:t>
                      </a:r>
                      <a:endParaRPr lang="en-US" sz="24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763044835"/>
                  </a:ext>
                </a:extLst>
              </a:tr>
              <a:tr h="475237">
                <a:tc>
                  <a:txBody>
                    <a:bodyPr/>
                    <a:lstStyle/>
                    <a:p>
                      <a:pPr algn="l" fontAlgn="b"/>
                      <a:r>
                        <a:rPr lang="en-US" sz="2400" u="none" strike="noStrike">
                          <a:effectLst/>
                        </a:rPr>
                        <a:t>UPS</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2400" u="none" strike="noStrike">
                          <a:effectLst/>
                        </a:rPr>
                        <a:t>2:15</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2400" b="0" i="0" u="none" strike="noStrike" dirty="0">
                        <a:solidFill>
                          <a:srgbClr val="000000"/>
                        </a:solidFill>
                        <a:effectLst/>
                        <a:latin typeface="Aptos Narrow" panose="020B0004020202020204" pitchFamily="34" charset="0"/>
                      </a:endParaRPr>
                    </a:p>
                  </a:txBody>
                  <a:tcPr marL="6350" marR="6350" marT="6350" marB="0" anchor="b">
                    <a:solidFill>
                      <a:schemeClr val="bg1"/>
                    </a:solidFill>
                  </a:tcPr>
                </a:tc>
                <a:tc>
                  <a:txBody>
                    <a:bodyPr/>
                    <a:lstStyle/>
                    <a:p>
                      <a:pPr algn="l" fontAlgn="b"/>
                      <a:r>
                        <a:rPr lang="en-US" sz="2400" u="none" strike="noStrike">
                          <a:effectLst/>
                        </a:rPr>
                        <a:t>Target</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2400" u="none" strike="noStrike">
                          <a:effectLst/>
                        </a:rPr>
                        <a:t>2:15</a:t>
                      </a:r>
                      <a:endParaRPr lang="en-US" sz="24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975956661"/>
                  </a:ext>
                </a:extLst>
              </a:tr>
              <a:tr h="475237">
                <a:tc>
                  <a:txBody>
                    <a:bodyPr/>
                    <a:lstStyle/>
                    <a:p>
                      <a:pPr algn="l" fontAlgn="b"/>
                      <a:r>
                        <a:rPr lang="en-US" sz="2400" u="none" strike="noStrike">
                          <a:effectLst/>
                        </a:rPr>
                        <a:t>RIVN</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2400" u="none" strike="noStrike">
                          <a:effectLst/>
                        </a:rPr>
                        <a:t>2:30</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2400" b="0" i="0" u="none" strike="noStrike" dirty="0">
                        <a:solidFill>
                          <a:srgbClr val="000000"/>
                        </a:solidFill>
                        <a:effectLst/>
                        <a:latin typeface="Aptos Narrow" panose="020B0004020202020204" pitchFamily="34" charset="0"/>
                      </a:endParaRPr>
                    </a:p>
                  </a:txBody>
                  <a:tcPr marL="6350" marR="6350" marT="6350" marB="0" anchor="b">
                    <a:solidFill>
                      <a:schemeClr val="bg1"/>
                    </a:solidFill>
                  </a:tcPr>
                </a:tc>
                <a:tc>
                  <a:txBody>
                    <a:bodyPr/>
                    <a:lstStyle/>
                    <a:p>
                      <a:pPr algn="l" fontAlgn="b"/>
                      <a:r>
                        <a:rPr lang="en-US" sz="2400" u="none" strike="noStrike">
                          <a:effectLst/>
                        </a:rPr>
                        <a:t>TSN</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2400" u="none" strike="noStrike">
                          <a:effectLst/>
                        </a:rPr>
                        <a:t>2:30</a:t>
                      </a:r>
                      <a:endParaRPr lang="en-US" sz="24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261716653"/>
                  </a:ext>
                </a:extLst>
              </a:tr>
              <a:tr h="498999">
                <a:tc>
                  <a:txBody>
                    <a:bodyPr/>
                    <a:lstStyle/>
                    <a:p>
                      <a:pPr algn="l" fontAlgn="b"/>
                      <a:r>
                        <a:rPr lang="en-US" sz="2400" u="none" strike="noStrike">
                          <a:effectLst/>
                        </a:rPr>
                        <a:t>Hess Corp (HES)</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2400" u="none" strike="noStrike">
                          <a:effectLst/>
                        </a:rPr>
                        <a:t>2:45</a:t>
                      </a:r>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2400" b="0" i="0" u="none" strike="noStrike" dirty="0">
                        <a:solidFill>
                          <a:srgbClr val="000000"/>
                        </a:solidFill>
                        <a:effectLst/>
                        <a:latin typeface="Aptos Narrow" panose="020B0004020202020204" pitchFamily="34" charset="0"/>
                      </a:endParaRPr>
                    </a:p>
                  </a:txBody>
                  <a:tcPr marL="6350" marR="6350" marT="6350" marB="0" anchor="b">
                    <a:solidFill>
                      <a:schemeClr val="bg1"/>
                    </a:solidFill>
                  </a:tcPr>
                </a:tc>
                <a:tc>
                  <a:txBody>
                    <a:bodyPr/>
                    <a:lstStyle/>
                    <a:p>
                      <a:pPr algn="l" fontAlgn="b"/>
                      <a:endParaRPr lang="en-US" sz="24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24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580764279"/>
                  </a:ext>
                </a:extLst>
              </a:tr>
            </a:tbl>
          </a:graphicData>
        </a:graphic>
      </p:graphicFrame>
      <p:sp>
        <p:nvSpPr>
          <p:cNvPr id="3" name="Title 2">
            <a:extLst>
              <a:ext uri="{FF2B5EF4-FFF2-40B4-BE49-F238E27FC236}">
                <a16:creationId xmlns:a16="http://schemas.microsoft.com/office/drawing/2014/main" id="{F1E0EF95-2497-2BA9-527B-F7FBC55F887A}"/>
              </a:ext>
            </a:extLst>
          </p:cNvPr>
          <p:cNvSpPr>
            <a:spLocks noGrp="1"/>
          </p:cNvSpPr>
          <p:nvPr>
            <p:ph type="title"/>
          </p:nvPr>
        </p:nvSpPr>
        <p:spPr/>
        <p:txBody>
          <a:bodyPr/>
          <a:lstStyle/>
          <a:p>
            <a:r>
              <a:rPr lang="en-US" dirty="0"/>
              <a:t>Presentation times (also on website)</a:t>
            </a:r>
          </a:p>
        </p:txBody>
      </p:sp>
      <p:sp>
        <p:nvSpPr>
          <p:cNvPr id="5" name="TextBox 4">
            <a:extLst>
              <a:ext uri="{FF2B5EF4-FFF2-40B4-BE49-F238E27FC236}">
                <a16:creationId xmlns:a16="http://schemas.microsoft.com/office/drawing/2014/main" id="{38F0145F-97AE-6415-AFC1-B5DE79897774}"/>
              </a:ext>
            </a:extLst>
          </p:cNvPr>
          <p:cNvSpPr txBox="1"/>
          <p:nvPr/>
        </p:nvSpPr>
        <p:spPr>
          <a:xfrm>
            <a:off x="400050" y="5846866"/>
            <a:ext cx="8272201" cy="369332"/>
          </a:xfrm>
          <a:prstGeom prst="rect">
            <a:avLst/>
          </a:prstGeom>
          <a:noFill/>
        </p:spPr>
        <p:txBody>
          <a:bodyPr wrap="none" rtlCol="0">
            <a:spAutoFit/>
          </a:bodyPr>
          <a:lstStyle/>
          <a:p>
            <a:r>
              <a:rPr lang="en-US" dirty="0">
                <a:latin typeface="+mn-lt"/>
              </a:rPr>
              <a:t>**Late submissions need to be in Canvas no later than 1:29PM on 27</a:t>
            </a:r>
            <a:r>
              <a:rPr lang="en-US" baseline="30000" dirty="0">
                <a:latin typeface="+mn-lt"/>
              </a:rPr>
              <a:t>th</a:t>
            </a:r>
            <a:r>
              <a:rPr lang="en-US" dirty="0">
                <a:latin typeface="+mn-lt"/>
              </a:rPr>
              <a:t> May.</a:t>
            </a:r>
          </a:p>
        </p:txBody>
      </p:sp>
    </p:spTree>
    <p:extLst>
      <p:ext uri="{BB962C8B-B14F-4D97-AF65-F5344CB8AC3E}">
        <p14:creationId xmlns:p14="http://schemas.microsoft.com/office/powerpoint/2010/main" val="354203951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51C83F-8664-FCB8-2CB2-521887259BA2}"/>
              </a:ext>
            </a:extLst>
          </p:cNvPr>
          <p:cNvSpPr>
            <a:spLocks noGrp="1"/>
          </p:cNvSpPr>
          <p:nvPr>
            <p:ph sz="quarter" idx="11"/>
          </p:nvPr>
        </p:nvSpPr>
        <p:spPr>
          <a:xfrm>
            <a:off x="609600" y="1744134"/>
            <a:ext cx="10910468" cy="4002506"/>
          </a:xfrm>
        </p:spPr>
        <p:txBody>
          <a:bodyPr/>
          <a:lstStyle/>
          <a:p>
            <a:r>
              <a:rPr lang="en-US" b="1" dirty="0">
                <a:solidFill>
                  <a:schemeClr val="tx2"/>
                </a:solidFill>
              </a:rPr>
              <a:t>Individual bots:</a:t>
            </a:r>
            <a:r>
              <a:rPr lang="en-US" b="1" dirty="0"/>
              <a:t> </a:t>
            </a:r>
            <a:r>
              <a:rPr lang="en-US" dirty="0"/>
              <a:t>will be graded before Monday, May 26</a:t>
            </a:r>
            <a:r>
              <a:rPr lang="en-US" baseline="30000" dirty="0"/>
              <a:t>th</a:t>
            </a:r>
            <a:r>
              <a:rPr lang="en-US" dirty="0"/>
              <a:t>. </a:t>
            </a:r>
          </a:p>
          <a:p>
            <a:r>
              <a:rPr lang="en-US" b="1" dirty="0">
                <a:solidFill>
                  <a:schemeClr val="tx2"/>
                </a:solidFill>
              </a:rPr>
              <a:t>Intelligent Automation Challenge: </a:t>
            </a:r>
            <a:r>
              <a:rPr lang="en-US" dirty="0"/>
              <a:t>will be posted by next Friday, 30</a:t>
            </a:r>
            <a:r>
              <a:rPr lang="en-US" baseline="30000" dirty="0"/>
              <a:t>th</a:t>
            </a:r>
            <a:r>
              <a:rPr lang="en-US" dirty="0"/>
              <a:t> May.</a:t>
            </a:r>
          </a:p>
          <a:p>
            <a:r>
              <a:rPr lang="en-US" b="1" dirty="0">
                <a:solidFill>
                  <a:schemeClr val="tx2"/>
                </a:solidFill>
              </a:rPr>
              <a:t>Professionalism: </a:t>
            </a:r>
            <a:r>
              <a:rPr lang="en-US" dirty="0"/>
              <a:t>Don’t forget the additional assignments, will be finalized soon after May 29</a:t>
            </a:r>
            <a:r>
              <a:rPr lang="en-US" baseline="30000" dirty="0"/>
              <a:t>th</a:t>
            </a:r>
            <a:r>
              <a:rPr lang="en-US" dirty="0"/>
              <a:t>. </a:t>
            </a:r>
          </a:p>
          <a:p>
            <a:endParaRPr lang="en-US" dirty="0"/>
          </a:p>
          <a:p>
            <a:r>
              <a:rPr lang="en-US" b="1" dirty="0">
                <a:solidFill>
                  <a:schemeClr val="tx2"/>
                </a:solidFill>
              </a:rPr>
              <a:t>Common Final Project: </a:t>
            </a:r>
            <a:r>
              <a:rPr lang="en-US" dirty="0"/>
              <a:t>Automation Solution should be discussed (even if you don’t get your solution as far along as you’d like to), demo is optional, consider your time constraints. ACCTG 528 grades will be focused on discussion and integration with the other material, less on the technical.</a:t>
            </a:r>
          </a:p>
          <a:p>
            <a:endParaRPr lang="en-US" dirty="0"/>
          </a:p>
          <a:p>
            <a:r>
              <a:rPr lang="en-US" b="1" dirty="0">
                <a:solidFill>
                  <a:schemeClr val="tx2"/>
                </a:solidFill>
              </a:rPr>
              <a:t>Grade Ranges: </a:t>
            </a:r>
            <a:r>
              <a:rPr lang="en-US" dirty="0"/>
              <a:t>(typically) 85% (3.0) to 100% (4.0), anticipated median 88% (3.3) to 90% (3.5)</a:t>
            </a:r>
          </a:p>
        </p:txBody>
      </p:sp>
      <p:sp>
        <p:nvSpPr>
          <p:cNvPr id="3" name="Title 2">
            <a:extLst>
              <a:ext uri="{FF2B5EF4-FFF2-40B4-BE49-F238E27FC236}">
                <a16:creationId xmlns:a16="http://schemas.microsoft.com/office/drawing/2014/main" id="{46CEB37A-61D6-3F6B-04A9-4549ACB8631F}"/>
              </a:ext>
            </a:extLst>
          </p:cNvPr>
          <p:cNvSpPr>
            <a:spLocks noGrp="1"/>
          </p:cNvSpPr>
          <p:nvPr>
            <p:ph type="title"/>
          </p:nvPr>
        </p:nvSpPr>
        <p:spPr/>
        <p:txBody>
          <a:bodyPr/>
          <a:lstStyle/>
          <a:p>
            <a:r>
              <a:rPr lang="en-US" dirty="0"/>
              <a:t>Grading update</a:t>
            </a:r>
          </a:p>
        </p:txBody>
      </p:sp>
    </p:spTree>
    <p:extLst>
      <p:ext uri="{BB962C8B-B14F-4D97-AF65-F5344CB8AC3E}">
        <p14:creationId xmlns:p14="http://schemas.microsoft.com/office/powerpoint/2010/main" val="297695983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B75F4F-14EF-5BA3-BB41-07E300EB5F49}"/>
              </a:ext>
            </a:extLst>
          </p:cNvPr>
          <p:cNvSpPr>
            <a:spLocks noGrp="1"/>
          </p:cNvSpPr>
          <p:nvPr>
            <p:ph sz="quarter" idx="11"/>
          </p:nvPr>
        </p:nvSpPr>
        <p:spPr>
          <a:xfrm>
            <a:off x="609600" y="1744134"/>
            <a:ext cx="9861550" cy="921278"/>
          </a:xfrm>
        </p:spPr>
        <p:txBody>
          <a:bodyPr/>
          <a:lstStyle/>
          <a:p>
            <a:pPr marL="457200" indent="-457200">
              <a:buFont typeface="+mj-lt"/>
              <a:buAutoNum type="arabicPeriod"/>
            </a:pPr>
            <a:r>
              <a:rPr lang="en-US" dirty="0"/>
              <a:t>EYARC Experience Platform: </a:t>
            </a:r>
            <a:r>
              <a:rPr lang="en-US" dirty="0">
                <a:hlinkClick r:id="rId2"/>
              </a:rPr>
              <a:t>https://experience.eyarc.site/</a:t>
            </a:r>
            <a:r>
              <a:rPr lang="en-US" dirty="0"/>
              <a:t> </a:t>
            </a:r>
          </a:p>
          <a:p>
            <a:pPr marL="457200" indent="-457200">
              <a:buFont typeface="+mj-lt"/>
              <a:buAutoNum type="arabicPeriod"/>
            </a:pPr>
            <a:r>
              <a:rPr lang="en-US" dirty="0"/>
              <a:t>Gandalf Gen AI Security Challenge: </a:t>
            </a:r>
            <a:r>
              <a:rPr lang="en-US" dirty="0">
                <a:hlinkClick r:id="rId3"/>
              </a:rPr>
              <a:t>https://gandalf.lakera.ai/baseline</a:t>
            </a:r>
            <a:r>
              <a:rPr lang="en-US" dirty="0"/>
              <a:t> </a:t>
            </a:r>
          </a:p>
        </p:txBody>
      </p:sp>
      <p:sp>
        <p:nvSpPr>
          <p:cNvPr id="3" name="Title 2">
            <a:extLst>
              <a:ext uri="{FF2B5EF4-FFF2-40B4-BE49-F238E27FC236}">
                <a16:creationId xmlns:a16="http://schemas.microsoft.com/office/drawing/2014/main" id="{AAA05E6B-E8DA-4848-89E6-E84B10152ABF}"/>
              </a:ext>
            </a:extLst>
          </p:cNvPr>
          <p:cNvSpPr>
            <a:spLocks noGrp="1"/>
          </p:cNvSpPr>
          <p:nvPr>
            <p:ph type="title"/>
          </p:nvPr>
        </p:nvSpPr>
        <p:spPr/>
        <p:txBody>
          <a:bodyPr/>
          <a:lstStyle/>
          <a:p>
            <a:r>
              <a:rPr lang="en-US" dirty="0"/>
              <a:t>Other Admin: Additional Resources</a:t>
            </a:r>
          </a:p>
        </p:txBody>
      </p:sp>
    </p:spTree>
    <p:extLst>
      <p:ext uri="{BB962C8B-B14F-4D97-AF65-F5344CB8AC3E}">
        <p14:creationId xmlns:p14="http://schemas.microsoft.com/office/powerpoint/2010/main" val="220273931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84D3-89A5-63E8-33CB-759AB74009A4}"/>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224F179-0EAE-49F0-C0FF-D63C1E8D4B53}"/>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0CACC3B-4CEE-6D37-9626-189B8C2E5A97}"/>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45660333-A53B-94C4-3447-58F158655017}"/>
              </a:ext>
            </a:extLst>
          </p:cNvPr>
          <p:cNvSpPr txBox="1"/>
          <p:nvPr/>
        </p:nvSpPr>
        <p:spPr>
          <a:xfrm>
            <a:off x="670560" y="2177143"/>
            <a:ext cx="1079119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742950" lvl="1" indent="-285750">
              <a:buFont typeface="Arial" panose="020B0604020202020204" pitchFamily="34" charset="0"/>
              <a:buChar char="•"/>
            </a:pPr>
            <a:r>
              <a:rPr lang="en-US" sz="2800" dirty="0">
                <a:solidFill>
                  <a:schemeClr val="accent2"/>
                </a:solidFill>
                <a:latin typeface="+mn-lt"/>
              </a:rPr>
              <a:t>Intelligent Automation Team Challenge Requirements</a:t>
            </a:r>
          </a:p>
          <a:p>
            <a:pPr marL="742950" lvl="1" indent="-285750">
              <a:buFont typeface="Arial" panose="020B0604020202020204" pitchFamily="34" charset="0"/>
              <a:buChar char="•"/>
            </a:pPr>
            <a:r>
              <a:rPr lang="en-US" sz="2800" dirty="0">
                <a:solidFill>
                  <a:schemeClr val="accent2"/>
                </a:solidFill>
                <a:latin typeface="+mn-lt"/>
              </a:rPr>
              <a:t>Suggestions and further help</a:t>
            </a:r>
          </a:p>
          <a:p>
            <a:pPr marL="285750" indent="-285750">
              <a:buFont typeface="Arial" panose="020B0604020202020204" pitchFamily="34" charset="0"/>
              <a:buChar char="•"/>
            </a:pPr>
            <a:r>
              <a:rPr lang="en-US" sz="2800" dirty="0">
                <a:solidFill>
                  <a:schemeClr val="accent2"/>
                </a:solidFill>
                <a:latin typeface="+mn-lt"/>
              </a:rPr>
              <a:t>Admin:</a:t>
            </a:r>
          </a:p>
          <a:p>
            <a:pPr marL="742950" lvl="1" indent="-285750">
              <a:buFont typeface="Arial" panose="020B0604020202020204" pitchFamily="34" charset="0"/>
              <a:buChar char="•"/>
            </a:pPr>
            <a:r>
              <a:rPr lang="en-US" sz="2800" dirty="0">
                <a:solidFill>
                  <a:schemeClr val="accent2"/>
                </a:solidFill>
                <a:latin typeface="+mn-lt"/>
              </a:rPr>
              <a:t>Presentation Times.</a:t>
            </a:r>
          </a:p>
          <a:p>
            <a:pPr marL="742950" lvl="1" indent="-285750">
              <a:buFont typeface="Arial" panose="020B0604020202020204" pitchFamily="34" charset="0"/>
              <a:buChar char="•"/>
            </a:pPr>
            <a:r>
              <a:rPr lang="en-US" sz="2800" dirty="0">
                <a:solidFill>
                  <a:schemeClr val="accent2"/>
                </a:solidFill>
                <a:latin typeface="+mn-lt"/>
              </a:rPr>
              <a:t>Grading update and other admin.</a:t>
            </a:r>
          </a:p>
          <a:p>
            <a:pPr marL="285750" indent="-285750">
              <a:buFont typeface="Arial" panose="020B0604020202020204" pitchFamily="34" charset="0"/>
              <a:buChar char="•"/>
            </a:pPr>
            <a:r>
              <a:rPr lang="en-US" sz="2800" b="1" dirty="0">
                <a:solidFill>
                  <a:schemeClr val="bg1"/>
                </a:solidFill>
                <a:latin typeface="+mn-lt"/>
              </a:rPr>
              <a:t>Team Workshop.</a:t>
            </a:r>
          </a:p>
        </p:txBody>
      </p:sp>
    </p:spTree>
    <p:extLst>
      <p:ext uri="{BB962C8B-B14F-4D97-AF65-F5344CB8AC3E}">
        <p14:creationId xmlns:p14="http://schemas.microsoft.com/office/powerpoint/2010/main" val="35513079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EEC81-7F2E-2633-4516-6A2D9903E1C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2281E-EBFF-1CA1-A5C8-60ADAA292ED1}"/>
              </a:ext>
            </a:extLst>
          </p:cNvPr>
          <p:cNvSpPr>
            <a:spLocks noGrp="1"/>
          </p:cNvSpPr>
          <p:nvPr>
            <p:ph sz="quarter" idx="11"/>
          </p:nvPr>
        </p:nvSpPr>
        <p:spPr>
          <a:xfrm>
            <a:off x="609600" y="1744134"/>
            <a:ext cx="9861550" cy="1365117"/>
          </a:xfrm>
        </p:spPr>
        <p:txBody>
          <a:bodyPr/>
          <a:lstStyle/>
          <a:p>
            <a:pPr marL="457200" indent="-457200">
              <a:buFont typeface="+mj-lt"/>
              <a:buAutoNum type="arabicPeriod"/>
            </a:pPr>
            <a:r>
              <a:rPr lang="en-US" dirty="0"/>
              <a:t>Each team is required to check in with me.</a:t>
            </a:r>
          </a:p>
          <a:p>
            <a:pPr marL="457200" indent="-457200">
              <a:buFont typeface="+mj-lt"/>
              <a:buAutoNum type="arabicPeriod"/>
            </a:pPr>
            <a:r>
              <a:rPr lang="en-US" dirty="0"/>
              <a:t>Let me know what support I can provide remotely (video demos of activities).</a:t>
            </a:r>
          </a:p>
          <a:p>
            <a:pPr marL="457200" indent="-457200">
              <a:buFont typeface="+mj-lt"/>
              <a:buAutoNum type="arabicPeriod"/>
            </a:pPr>
            <a:r>
              <a:rPr lang="en-US" dirty="0"/>
              <a:t>I will prioritize based on number of requests.</a:t>
            </a:r>
          </a:p>
        </p:txBody>
      </p:sp>
      <p:sp>
        <p:nvSpPr>
          <p:cNvPr id="3" name="Title 2">
            <a:extLst>
              <a:ext uri="{FF2B5EF4-FFF2-40B4-BE49-F238E27FC236}">
                <a16:creationId xmlns:a16="http://schemas.microsoft.com/office/drawing/2014/main" id="{68C771AC-3DC6-EA6E-37EF-86D50788DEF0}"/>
              </a:ext>
            </a:extLst>
          </p:cNvPr>
          <p:cNvSpPr>
            <a:spLocks noGrp="1"/>
          </p:cNvSpPr>
          <p:nvPr>
            <p:ph type="title"/>
          </p:nvPr>
        </p:nvSpPr>
        <p:spPr/>
        <p:txBody>
          <a:bodyPr/>
          <a:lstStyle/>
          <a:p>
            <a:r>
              <a:rPr lang="en-US" dirty="0"/>
              <a:t>Check ins</a:t>
            </a:r>
          </a:p>
        </p:txBody>
      </p:sp>
    </p:spTree>
    <p:extLst>
      <p:ext uri="{BB962C8B-B14F-4D97-AF65-F5344CB8AC3E}">
        <p14:creationId xmlns:p14="http://schemas.microsoft.com/office/powerpoint/2010/main" val="342460211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766B9-F51E-0C93-A608-2C5CA4E4D870}"/>
              </a:ext>
            </a:extLst>
          </p:cNvPr>
          <p:cNvSpPr txBox="1">
            <a:spLocks/>
          </p:cNvSpPr>
          <p:nvPr/>
        </p:nvSpPr>
        <p:spPr>
          <a:xfrm>
            <a:off x="1545634" y="2746994"/>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mn-ea"/>
                <a:cs typeface="+mn-cs"/>
              </a:rPr>
              <a:t>Thank you</a:t>
            </a:r>
          </a:p>
        </p:txBody>
      </p:sp>
    </p:spTree>
    <p:extLst>
      <p:ext uri="{BB962C8B-B14F-4D97-AF65-F5344CB8AC3E}">
        <p14:creationId xmlns:p14="http://schemas.microsoft.com/office/powerpoint/2010/main" val="34592379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7E76-66C4-3A70-5757-2F64C81E6DB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D6AD8D-523A-CFD8-64DA-B29F4BC724D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B1AB41-75E9-C39E-0184-B93A0A725ADD}"/>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57594B7F-5D66-336D-71CC-B36236C7E124}"/>
              </a:ext>
            </a:extLst>
          </p:cNvPr>
          <p:cNvSpPr txBox="1"/>
          <p:nvPr/>
        </p:nvSpPr>
        <p:spPr>
          <a:xfrm>
            <a:off x="670560" y="2177143"/>
            <a:ext cx="10791190"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latin typeface="+mn-lt"/>
              </a:rPr>
              <a:t>Review</a:t>
            </a:r>
          </a:p>
          <a:p>
            <a:pPr marL="742950" lvl="1" indent="-285750">
              <a:buFont typeface="Arial" panose="020B0604020202020204" pitchFamily="34" charset="0"/>
              <a:buChar char="•"/>
            </a:pPr>
            <a:r>
              <a:rPr lang="en-US" sz="2800" b="1" dirty="0">
                <a:solidFill>
                  <a:schemeClr val="bg1"/>
                </a:solidFill>
                <a:latin typeface="+mn-lt"/>
              </a:rPr>
              <a:t>Intelligent Automation Team Challenge Requirements</a:t>
            </a:r>
          </a:p>
          <a:p>
            <a:pPr marL="742950" lvl="1" indent="-285750">
              <a:buFont typeface="Arial" panose="020B0604020202020204" pitchFamily="34" charset="0"/>
              <a:buChar char="•"/>
            </a:pPr>
            <a:r>
              <a:rPr lang="en-US" sz="2800" b="1" dirty="0">
                <a:solidFill>
                  <a:schemeClr val="bg1"/>
                </a:solidFill>
                <a:latin typeface="+mn-lt"/>
              </a:rPr>
              <a:t>Suggestions and further help</a:t>
            </a:r>
            <a:endParaRPr lang="en-US" sz="2800" dirty="0">
              <a:solidFill>
                <a:schemeClr val="bg1"/>
              </a:solidFill>
              <a:latin typeface="+mn-lt"/>
            </a:endParaRPr>
          </a:p>
          <a:p>
            <a:pPr marL="285750" indent="-285750">
              <a:buFont typeface="Arial" panose="020B0604020202020204" pitchFamily="34" charset="0"/>
              <a:buChar char="•"/>
            </a:pPr>
            <a:r>
              <a:rPr lang="en-US" sz="2800" dirty="0">
                <a:solidFill>
                  <a:schemeClr val="bg1"/>
                </a:solidFill>
                <a:latin typeface="+mn-lt"/>
              </a:rPr>
              <a:t>Admin:</a:t>
            </a:r>
          </a:p>
          <a:p>
            <a:pPr marL="742950" lvl="1" indent="-285750">
              <a:buFont typeface="Arial" panose="020B0604020202020204" pitchFamily="34" charset="0"/>
              <a:buChar char="•"/>
            </a:pPr>
            <a:r>
              <a:rPr lang="en-US" sz="2800" dirty="0">
                <a:solidFill>
                  <a:schemeClr val="bg1"/>
                </a:solidFill>
                <a:latin typeface="+mn-lt"/>
              </a:rPr>
              <a:t>Presentation Times.</a:t>
            </a:r>
          </a:p>
          <a:p>
            <a:pPr marL="742950" lvl="1" indent="-285750">
              <a:buFont typeface="Arial" panose="020B0604020202020204" pitchFamily="34" charset="0"/>
              <a:buChar char="•"/>
            </a:pPr>
            <a:r>
              <a:rPr lang="en-US" sz="2800" dirty="0">
                <a:solidFill>
                  <a:schemeClr val="bg1"/>
                </a:solidFill>
                <a:latin typeface="+mn-lt"/>
              </a:rPr>
              <a:t>Grading update and other admin.</a:t>
            </a:r>
          </a:p>
          <a:p>
            <a:pPr marL="285750" indent="-285750">
              <a:buFont typeface="Arial" panose="020B0604020202020204" pitchFamily="34" charset="0"/>
              <a:buChar char="•"/>
            </a:pPr>
            <a:r>
              <a:rPr lang="en-US" sz="2800" dirty="0">
                <a:solidFill>
                  <a:schemeClr val="bg1"/>
                </a:solidFill>
                <a:latin typeface="+mn-lt"/>
              </a:rPr>
              <a:t>Team Workshop.</a:t>
            </a:r>
          </a:p>
        </p:txBody>
      </p:sp>
    </p:spTree>
    <p:extLst>
      <p:ext uri="{BB962C8B-B14F-4D97-AF65-F5344CB8AC3E}">
        <p14:creationId xmlns:p14="http://schemas.microsoft.com/office/powerpoint/2010/main" val="20798020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A70D7-A92D-8C5A-DEDC-39D5A246341F}"/>
              </a:ext>
            </a:extLst>
          </p:cNvPr>
          <p:cNvSpPr>
            <a:spLocks noGrp="1"/>
          </p:cNvSpPr>
          <p:nvPr>
            <p:ph type="title"/>
          </p:nvPr>
        </p:nvSpPr>
        <p:spPr/>
        <p:txBody>
          <a:bodyPr/>
          <a:lstStyle/>
          <a:p>
            <a:r>
              <a:rPr lang="en-US" dirty="0"/>
              <a:t>Course Overview</a:t>
            </a:r>
          </a:p>
        </p:txBody>
      </p:sp>
      <p:pic>
        <p:nvPicPr>
          <p:cNvPr id="5" name="Picture 4" descr="A purple rectangular sign with white text&#10;&#10;AI-generated content may be incorrect.">
            <a:extLst>
              <a:ext uri="{FF2B5EF4-FFF2-40B4-BE49-F238E27FC236}">
                <a16:creationId xmlns:a16="http://schemas.microsoft.com/office/drawing/2014/main" id="{953493A8-9F79-5A46-79FC-F0677AC6058C}"/>
              </a:ext>
            </a:extLst>
          </p:cNvPr>
          <p:cNvPicPr>
            <a:picLocks noChangeAspect="1"/>
          </p:cNvPicPr>
          <p:nvPr/>
        </p:nvPicPr>
        <p:blipFill>
          <a:blip r:embed="rId2"/>
          <a:srcRect t="23294" b="25622"/>
          <a:stretch/>
        </p:blipFill>
        <p:spPr>
          <a:xfrm>
            <a:off x="952500" y="1597446"/>
            <a:ext cx="10287000" cy="3503364"/>
          </a:xfrm>
          <a:prstGeom prst="rect">
            <a:avLst/>
          </a:prstGeom>
        </p:spPr>
      </p:pic>
      <p:sp>
        <p:nvSpPr>
          <p:cNvPr id="2" name="Rectangle 1">
            <a:extLst>
              <a:ext uri="{FF2B5EF4-FFF2-40B4-BE49-F238E27FC236}">
                <a16:creationId xmlns:a16="http://schemas.microsoft.com/office/drawing/2014/main" id="{A56C5F72-57B1-5C6B-0261-B766D8B16C8E}"/>
              </a:ext>
            </a:extLst>
          </p:cNvPr>
          <p:cNvSpPr/>
          <p:nvPr/>
        </p:nvSpPr>
        <p:spPr>
          <a:xfrm>
            <a:off x="850900" y="1460500"/>
            <a:ext cx="10553700" cy="3708400"/>
          </a:xfrm>
          <a:prstGeom prst="rect">
            <a:avLst/>
          </a:prstGeom>
          <a:noFill/>
          <a:ln w="57150">
            <a:solidFill>
              <a:srgbClr val="FFCD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4507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95D2A-7F9F-18F1-DF3B-748754B08B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AE457F-1325-5C2A-A04D-4028F23F03C8}"/>
              </a:ext>
            </a:extLst>
          </p:cNvPr>
          <p:cNvSpPr>
            <a:spLocks noGrp="1"/>
          </p:cNvSpPr>
          <p:nvPr>
            <p:ph type="title"/>
          </p:nvPr>
        </p:nvSpPr>
        <p:spPr/>
        <p:txBody>
          <a:bodyPr/>
          <a:lstStyle/>
          <a:p>
            <a:r>
              <a:rPr lang="en-US" dirty="0"/>
              <a:t>Gen AI (LLM) as an Agent</a:t>
            </a:r>
          </a:p>
        </p:txBody>
      </p:sp>
      <p:pic>
        <p:nvPicPr>
          <p:cNvPr id="5" name="Picture 4" descr="A purple rectangular sign with white text&#10;&#10;AI-generated content may be incorrect.">
            <a:extLst>
              <a:ext uri="{FF2B5EF4-FFF2-40B4-BE49-F238E27FC236}">
                <a16:creationId xmlns:a16="http://schemas.microsoft.com/office/drawing/2014/main" id="{CE4391DD-DF76-3EFA-C1BA-416F0ADFCE2A}"/>
              </a:ext>
            </a:extLst>
          </p:cNvPr>
          <p:cNvPicPr>
            <a:picLocks noChangeAspect="1"/>
          </p:cNvPicPr>
          <p:nvPr/>
        </p:nvPicPr>
        <p:blipFill>
          <a:blip r:embed="rId2"/>
          <a:srcRect t="23294" b="25622"/>
          <a:stretch/>
        </p:blipFill>
        <p:spPr>
          <a:xfrm>
            <a:off x="952500" y="1597446"/>
            <a:ext cx="10287000" cy="3503364"/>
          </a:xfrm>
          <a:prstGeom prst="rect">
            <a:avLst/>
          </a:prstGeom>
        </p:spPr>
      </p:pic>
      <p:sp>
        <p:nvSpPr>
          <p:cNvPr id="2" name="Rectangle 1">
            <a:extLst>
              <a:ext uri="{FF2B5EF4-FFF2-40B4-BE49-F238E27FC236}">
                <a16:creationId xmlns:a16="http://schemas.microsoft.com/office/drawing/2014/main" id="{BFFFDF8D-24F5-408B-F0C7-499540A1080C}"/>
              </a:ext>
            </a:extLst>
          </p:cNvPr>
          <p:cNvSpPr/>
          <p:nvPr/>
        </p:nvSpPr>
        <p:spPr>
          <a:xfrm>
            <a:off x="6197600" y="1494928"/>
            <a:ext cx="4705350" cy="3708400"/>
          </a:xfrm>
          <a:prstGeom prst="rect">
            <a:avLst/>
          </a:prstGeom>
          <a:noFill/>
          <a:ln w="57150">
            <a:solidFill>
              <a:srgbClr val="FFCD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3697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E8B258-9A9E-E6D3-172D-55C0F0007B7C}"/>
              </a:ext>
            </a:extLst>
          </p:cNvPr>
          <p:cNvSpPr>
            <a:spLocks noGrp="1"/>
          </p:cNvSpPr>
          <p:nvPr>
            <p:ph sz="quarter" idx="11"/>
          </p:nvPr>
        </p:nvSpPr>
        <p:spPr>
          <a:xfrm>
            <a:off x="571500" y="1432984"/>
            <a:ext cx="11049000" cy="5269904"/>
          </a:xfrm>
        </p:spPr>
        <p:txBody>
          <a:bodyPr/>
          <a:lstStyle/>
          <a:p>
            <a:pPr algn="l">
              <a:buNone/>
            </a:pPr>
            <a:r>
              <a:rPr lang="en-US" b="1" i="0" dirty="0">
                <a:solidFill>
                  <a:srgbClr val="212529"/>
                </a:solidFill>
                <a:effectLst/>
                <a:latin typeface="Segoe UI" panose="020B0502040204020203" pitchFamily="34" charset="0"/>
              </a:rPr>
              <a:t>Required deliverable: </a:t>
            </a:r>
            <a:r>
              <a:rPr lang="en-US" b="0" i="0" dirty="0">
                <a:solidFill>
                  <a:srgbClr val="212529"/>
                </a:solidFill>
                <a:effectLst/>
                <a:latin typeface="Segoe UI" panose="020B0502040204020203" pitchFamily="34" charset="0"/>
              </a:rPr>
              <a:t>A software submission demonstrating an enterprise-oriented automation that applies at least one form of intelligent automation, including either Generative AI or Agentic AI principles:</a:t>
            </a:r>
          </a:p>
          <a:p>
            <a:pPr marL="342900" indent="-342900" algn="l">
              <a:buFont typeface="Arial" panose="020B0604020202020204" pitchFamily="34" charset="0"/>
              <a:buChar char="•"/>
            </a:pPr>
            <a:r>
              <a:rPr lang="en-US" b="0" i="0" dirty="0">
                <a:solidFill>
                  <a:srgbClr val="212529"/>
                </a:solidFill>
                <a:effectLst/>
                <a:latin typeface="Segoe UI" panose="020B0502040204020203" pitchFamily="34" charset="0"/>
              </a:rPr>
              <a:t>The automation should </a:t>
            </a:r>
            <a:r>
              <a:rPr lang="en-US" b="1" i="0" dirty="0">
                <a:solidFill>
                  <a:schemeClr val="tx2"/>
                </a:solidFill>
                <a:effectLst/>
                <a:latin typeface="Segoe UI" panose="020B0502040204020203" pitchFamily="34" charset="0"/>
              </a:rPr>
              <a:t>simulate or address a real enterprise-level reporting problem</a:t>
            </a:r>
            <a:r>
              <a:rPr lang="en-US" b="0" i="0" dirty="0">
                <a:solidFill>
                  <a:srgbClr val="212529"/>
                </a:solidFill>
                <a:effectLst/>
                <a:latin typeface="Segoe UI" panose="020B0502040204020203" pitchFamily="34" charset="0"/>
              </a:rPr>
              <a:t>. This can include financial reporting, compliance monitoring, </a:t>
            </a:r>
            <a:r>
              <a:rPr lang="en-US" b="1" i="0" dirty="0">
                <a:solidFill>
                  <a:schemeClr val="tx2"/>
                </a:solidFill>
                <a:effectLst/>
                <a:latin typeface="Segoe UI" panose="020B0502040204020203" pitchFamily="34" charset="0"/>
              </a:rPr>
              <a:t>ESG-related disclosures</a:t>
            </a:r>
            <a:r>
              <a:rPr lang="en-US" b="0" i="0" dirty="0">
                <a:solidFill>
                  <a:srgbClr val="212529"/>
                </a:solidFill>
                <a:effectLst/>
                <a:latin typeface="Segoe UI" panose="020B0502040204020203" pitchFamily="34" charset="0"/>
              </a:rPr>
              <a:t>, or operational dashboards. </a:t>
            </a:r>
          </a:p>
          <a:p>
            <a:pPr marL="342900" indent="-342900" algn="l">
              <a:buFont typeface="Arial" panose="020B0604020202020204" pitchFamily="34" charset="0"/>
              <a:buChar char="•"/>
            </a:pPr>
            <a:r>
              <a:rPr lang="en-US" b="0" i="0" dirty="0">
                <a:solidFill>
                  <a:srgbClr val="212529"/>
                </a:solidFill>
                <a:effectLst/>
                <a:latin typeface="Segoe UI" panose="020B0502040204020203" pitchFamily="34" charset="0"/>
              </a:rPr>
              <a:t>The automation must be submitted as a working prototype, capable of running on a single desktop (new: </a:t>
            </a:r>
            <a:r>
              <a:rPr lang="en-US" b="1" i="0" dirty="0">
                <a:solidFill>
                  <a:schemeClr val="tx2"/>
                </a:solidFill>
                <a:effectLst/>
                <a:latin typeface="Segoe UI" panose="020B0502040204020203" pitchFamily="34" charset="0"/>
              </a:rPr>
              <a:t>or on the cloud</a:t>
            </a:r>
            <a:r>
              <a:rPr lang="en-US" b="0" i="0" dirty="0">
                <a:solidFill>
                  <a:srgbClr val="212529"/>
                </a:solidFill>
                <a:effectLst/>
                <a:latin typeface="Segoe UI" panose="020B0502040204020203" pitchFamily="34" charset="0"/>
              </a:rPr>
              <a:t>). It is not expected to be connected to live enterprise systems but should demonstrate the technical logic and structure of the end solution.</a:t>
            </a:r>
          </a:p>
          <a:p>
            <a:pPr marL="342900" indent="-342900" algn="l">
              <a:buFont typeface="Arial" panose="020B0604020202020204" pitchFamily="34" charset="0"/>
              <a:buChar char="•"/>
            </a:pPr>
            <a:r>
              <a:rPr lang="en-US" b="0" i="0" dirty="0">
                <a:solidFill>
                  <a:srgbClr val="212529"/>
                </a:solidFill>
                <a:effectLst/>
                <a:latin typeface="Segoe UI" panose="020B0502040204020203" pitchFamily="34" charset="0"/>
              </a:rPr>
              <a:t>Teams must </a:t>
            </a:r>
            <a:r>
              <a:rPr lang="en-US" b="1" i="0" dirty="0">
                <a:solidFill>
                  <a:schemeClr val="tx2"/>
                </a:solidFill>
                <a:effectLst/>
                <a:latin typeface="Segoe UI" panose="020B0502040204020203" pitchFamily="34" charset="0"/>
              </a:rPr>
              <a:t>document which elements involve intelligent automation</a:t>
            </a:r>
            <a:r>
              <a:rPr lang="en-US" b="0" i="0" dirty="0">
                <a:solidFill>
                  <a:srgbClr val="212529"/>
                </a:solidFill>
                <a:effectLst/>
                <a:latin typeface="Segoe UI" panose="020B0502040204020203" pitchFamily="34" charset="0"/>
              </a:rPr>
              <a:t>, especially where GenAI or agentic workflows (e.g., AI planning or multi-agent cooperation) are used.</a:t>
            </a:r>
          </a:p>
          <a:p>
            <a:endParaRPr lang="en-US" dirty="0"/>
          </a:p>
        </p:txBody>
      </p:sp>
      <p:sp>
        <p:nvSpPr>
          <p:cNvPr id="3" name="Title 2">
            <a:extLst>
              <a:ext uri="{FF2B5EF4-FFF2-40B4-BE49-F238E27FC236}">
                <a16:creationId xmlns:a16="http://schemas.microsoft.com/office/drawing/2014/main" id="{43C37A85-CC24-5681-30A4-B86073792A04}"/>
              </a:ext>
            </a:extLst>
          </p:cNvPr>
          <p:cNvSpPr>
            <a:spLocks noGrp="1"/>
          </p:cNvSpPr>
          <p:nvPr>
            <p:ph type="title"/>
          </p:nvPr>
        </p:nvSpPr>
        <p:spPr>
          <a:xfrm>
            <a:off x="625927" y="641802"/>
            <a:ext cx="10894141" cy="584775"/>
          </a:xfrm>
        </p:spPr>
        <p:txBody>
          <a:bodyPr/>
          <a:lstStyle/>
          <a:p>
            <a:r>
              <a:rPr lang="en-US" b="1" i="0" dirty="0">
                <a:solidFill>
                  <a:srgbClr val="4B2E83"/>
                </a:solidFill>
                <a:effectLst/>
                <a:latin typeface="Segoe UI" panose="020B0502040204020203" pitchFamily="34" charset="0"/>
              </a:rPr>
              <a:t>Intelligent Automation Team Challenge (35%)</a:t>
            </a:r>
            <a:endParaRPr lang="en-US" dirty="0"/>
          </a:p>
        </p:txBody>
      </p:sp>
    </p:spTree>
    <p:extLst>
      <p:ext uri="{BB962C8B-B14F-4D97-AF65-F5344CB8AC3E}">
        <p14:creationId xmlns:p14="http://schemas.microsoft.com/office/powerpoint/2010/main" val="293120894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ADE90-931E-3883-4439-088E5E548D3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075726-7863-957C-7329-B00B51D0BE3C}"/>
              </a:ext>
            </a:extLst>
          </p:cNvPr>
          <p:cNvSpPr>
            <a:spLocks noGrp="1"/>
          </p:cNvSpPr>
          <p:nvPr>
            <p:ph sz="quarter" idx="11"/>
          </p:nvPr>
        </p:nvSpPr>
        <p:spPr>
          <a:xfrm>
            <a:off x="571500" y="1432984"/>
            <a:ext cx="11049000" cy="4407873"/>
          </a:xfrm>
        </p:spPr>
        <p:txBody>
          <a:bodyPr/>
          <a:lstStyle/>
          <a:p>
            <a:pPr algn="l">
              <a:buNone/>
            </a:pPr>
            <a:r>
              <a:rPr lang="en-US" b="1" i="0" dirty="0">
                <a:solidFill>
                  <a:srgbClr val="212529"/>
                </a:solidFill>
                <a:effectLst/>
                <a:latin typeface="Segoe UI" panose="020B0502040204020203" pitchFamily="34" charset="0"/>
              </a:rPr>
              <a:t>Required deliverable: </a:t>
            </a:r>
            <a:r>
              <a:rPr lang="en-US" b="0" i="0" dirty="0">
                <a:solidFill>
                  <a:srgbClr val="212529"/>
                </a:solidFill>
                <a:effectLst/>
                <a:latin typeface="Segoe UI" panose="020B0502040204020203" pitchFamily="34" charset="0"/>
              </a:rPr>
              <a:t>A short presentation explaining the problem, your automation architecture, the intelligent features included, and limitations or next steps.</a:t>
            </a:r>
            <a:br>
              <a:rPr lang="en-US" b="0" i="0" dirty="0">
                <a:solidFill>
                  <a:srgbClr val="212529"/>
                </a:solidFill>
                <a:effectLst/>
                <a:latin typeface="Segoe UI" panose="020B0502040204020203" pitchFamily="34" charset="0"/>
              </a:rPr>
            </a:br>
            <a:endParaRPr lang="en-US" b="0" i="0" dirty="0">
              <a:solidFill>
                <a:srgbClr val="212529"/>
              </a:solidFill>
              <a:effectLst/>
              <a:latin typeface="Segoe UI" panose="020B0502040204020203" pitchFamily="34" charset="0"/>
            </a:endParaRPr>
          </a:p>
          <a:p>
            <a:pPr marL="342900" indent="-342900" algn="l">
              <a:buFont typeface="Arial" panose="020B0604020202020204" pitchFamily="34" charset="0"/>
              <a:buChar char="•"/>
            </a:pPr>
            <a:r>
              <a:rPr lang="en-US" b="0" i="0" dirty="0">
                <a:solidFill>
                  <a:srgbClr val="212529"/>
                </a:solidFill>
                <a:effectLst/>
                <a:latin typeface="Segoe UI" panose="020B0502040204020203" pitchFamily="34" charset="0"/>
              </a:rPr>
              <a:t>The presentation should include a clear </a:t>
            </a:r>
            <a:r>
              <a:rPr lang="en-US" b="1" i="0" dirty="0">
                <a:solidFill>
                  <a:schemeClr val="tx2"/>
                </a:solidFill>
                <a:effectLst/>
                <a:latin typeface="Segoe UI" panose="020B0502040204020203" pitchFamily="34" charset="0"/>
              </a:rPr>
              <a:t>process diagram showing the current manual process and how the automation addresses each step</a:t>
            </a:r>
            <a:r>
              <a:rPr lang="en-US" b="1" dirty="0">
                <a:solidFill>
                  <a:schemeClr val="tx2"/>
                </a:solidFill>
                <a:latin typeface="Segoe UI" panose="020B0502040204020203" pitchFamily="34" charset="0"/>
              </a:rPr>
              <a:t> (new: you can use Maestro).</a:t>
            </a:r>
            <a:endParaRPr lang="en-US" b="1" i="0" dirty="0">
              <a:solidFill>
                <a:schemeClr val="tx2"/>
              </a:solidFill>
              <a:effectLst/>
              <a:latin typeface="Segoe UI" panose="020B0502040204020203" pitchFamily="34" charset="0"/>
            </a:endParaRPr>
          </a:p>
          <a:p>
            <a:pPr marL="342900" indent="-342900" algn="l">
              <a:buFont typeface="Arial" panose="020B0604020202020204" pitchFamily="34" charset="0"/>
              <a:buChar char="•"/>
            </a:pPr>
            <a:r>
              <a:rPr lang="en-US" b="0" i="0" dirty="0">
                <a:solidFill>
                  <a:srgbClr val="212529"/>
                </a:solidFill>
                <a:effectLst/>
                <a:latin typeface="Segoe UI" panose="020B0502040204020203" pitchFamily="34" charset="0"/>
              </a:rPr>
              <a:t>Present the automation goal, </a:t>
            </a:r>
            <a:r>
              <a:rPr lang="en-US" b="1" i="0" dirty="0">
                <a:solidFill>
                  <a:schemeClr val="tx2"/>
                </a:solidFill>
                <a:effectLst/>
                <a:latin typeface="Segoe UI" panose="020B0502040204020203" pitchFamily="34" charset="0"/>
              </a:rPr>
              <a:t>inputs, outputs, </a:t>
            </a:r>
            <a:r>
              <a:rPr lang="en-US" b="0" i="0" dirty="0">
                <a:solidFill>
                  <a:srgbClr val="212529"/>
                </a:solidFill>
                <a:effectLst/>
                <a:latin typeface="Segoe UI" panose="020B0502040204020203" pitchFamily="34" charset="0"/>
              </a:rPr>
              <a:t>and how intelligent elements (e.g., GenAI, agentic coordination, contextual adaptation) are integrated.</a:t>
            </a:r>
          </a:p>
          <a:p>
            <a:pPr marL="342900" indent="-342900" algn="l">
              <a:buFont typeface="Arial" panose="020B0604020202020204" pitchFamily="34" charset="0"/>
              <a:buChar char="•"/>
            </a:pPr>
            <a:r>
              <a:rPr lang="en-US" b="0" i="0" dirty="0">
                <a:solidFill>
                  <a:srgbClr val="212529"/>
                </a:solidFill>
                <a:effectLst/>
                <a:latin typeface="Segoe UI" panose="020B0502040204020203" pitchFamily="34" charset="0"/>
              </a:rPr>
              <a:t>Discuss limitations of your solution (e.g., data availability, LLM stability, scalability) and identify which parts are working, simulated, or proposed.</a:t>
            </a:r>
          </a:p>
          <a:p>
            <a:endParaRPr lang="en-US" dirty="0"/>
          </a:p>
        </p:txBody>
      </p:sp>
      <p:sp>
        <p:nvSpPr>
          <p:cNvPr id="3" name="Title 2">
            <a:extLst>
              <a:ext uri="{FF2B5EF4-FFF2-40B4-BE49-F238E27FC236}">
                <a16:creationId xmlns:a16="http://schemas.microsoft.com/office/drawing/2014/main" id="{B6733570-A785-B9D9-9FB3-E32FB42439F5}"/>
              </a:ext>
            </a:extLst>
          </p:cNvPr>
          <p:cNvSpPr>
            <a:spLocks noGrp="1"/>
          </p:cNvSpPr>
          <p:nvPr>
            <p:ph type="title"/>
          </p:nvPr>
        </p:nvSpPr>
        <p:spPr>
          <a:xfrm>
            <a:off x="625927" y="641802"/>
            <a:ext cx="10894141" cy="584775"/>
          </a:xfrm>
        </p:spPr>
        <p:txBody>
          <a:bodyPr/>
          <a:lstStyle/>
          <a:p>
            <a:r>
              <a:rPr lang="en-US" b="1" i="0" dirty="0">
                <a:solidFill>
                  <a:srgbClr val="4B2E83"/>
                </a:solidFill>
                <a:effectLst/>
                <a:latin typeface="Segoe UI" panose="020B0502040204020203" pitchFamily="34" charset="0"/>
              </a:rPr>
              <a:t>Intelligent Automation Team Challenge (35%)</a:t>
            </a:r>
            <a:endParaRPr lang="en-US" dirty="0"/>
          </a:p>
        </p:txBody>
      </p:sp>
    </p:spTree>
    <p:extLst>
      <p:ext uri="{BB962C8B-B14F-4D97-AF65-F5344CB8AC3E}">
        <p14:creationId xmlns:p14="http://schemas.microsoft.com/office/powerpoint/2010/main" val="151262874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93ECD4-55A0-4C65-CEAD-3C654C429904}"/>
              </a:ext>
            </a:extLst>
          </p:cNvPr>
          <p:cNvSpPr>
            <a:spLocks noGrp="1"/>
          </p:cNvSpPr>
          <p:nvPr>
            <p:ph sz="quarter" idx="11"/>
          </p:nvPr>
        </p:nvSpPr>
        <p:spPr>
          <a:xfrm>
            <a:off x="609600" y="1744134"/>
            <a:ext cx="10655300" cy="4877361"/>
          </a:xfrm>
        </p:spPr>
        <p:txBody>
          <a:bodyPr/>
          <a:lstStyle/>
          <a:p>
            <a:r>
              <a:rPr lang="en-US" b="1" dirty="0">
                <a:solidFill>
                  <a:schemeClr val="tx2"/>
                </a:solidFill>
              </a:rPr>
              <a:t>Presentation length: </a:t>
            </a:r>
            <a:r>
              <a:rPr lang="en-US" dirty="0"/>
              <a:t>1 min set up, 7-9 mins presenting, 3-5 mins Q&amp;A, 1 min change overs.</a:t>
            </a:r>
          </a:p>
          <a:p>
            <a:r>
              <a:rPr lang="en-US" b="1" dirty="0">
                <a:solidFill>
                  <a:schemeClr val="tx2"/>
                </a:solidFill>
              </a:rPr>
              <a:t>Audience: </a:t>
            </a:r>
            <a:r>
              <a:rPr lang="en-US" dirty="0"/>
              <a:t>Just me as a project supervisor. </a:t>
            </a:r>
          </a:p>
          <a:p>
            <a:r>
              <a:rPr lang="en-US" b="1" dirty="0">
                <a:solidFill>
                  <a:schemeClr val="tx2"/>
                </a:solidFill>
              </a:rPr>
              <a:t>Demo: </a:t>
            </a:r>
            <a:r>
              <a:rPr lang="en-US" dirty="0"/>
              <a:t>Not required but very strongly suggested.</a:t>
            </a:r>
          </a:p>
          <a:p>
            <a:r>
              <a:rPr lang="en-US" b="1" dirty="0">
                <a:solidFill>
                  <a:schemeClr val="tx2"/>
                </a:solidFill>
              </a:rPr>
              <a:t>Bot Governance:</a:t>
            </a:r>
            <a:r>
              <a:rPr lang="en-US" dirty="0"/>
              <a:t> Each team will get at least one question relating to how you will build governance into the next iteration of the bot. </a:t>
            </a:r>
          </a:p>
          <a:p>
            <a:r>
              <a:rPr lang="en-US" b="1" dirty="0">
                <a:solidFill>
                  <a:schemeClr val="tx2"/>
                </a:solidFill>
              </a:rPr>
              <a:t>Multi-Agent versus single agent: </a:t>
            </a:r>
            <a:r>
              <a:rPr lang="en-US" dirty="0"/>
              <a:t>Multi-agent is not required, in most cases if a multi-agent set-up makes sense, teams will be rewarded for it (example comparison on next slides).</a:t>
            </a:r>
          </a:p>
          <a:p>
            <a:r>
              <a:rPr lang="en-US" dirty="0"/>
              <a:t>Technical material: Relative to the common final, there will be more focus on the discussion of technical elements and the automation solution is part of </a:t>
            </a:r>
            <a:r>
              <a:rPr lang="en-US"/>
              <a:t>the grade</a:t>
            </a:r>
            <a:r>
              <a:rPr lang="en-US" dirty="0"/>
              <a:t>.</a:t>
            </a:r>
          </a:p>
          <a:p>
            <a:endParaRPr lang="en-US" dirty="0"/>
          </a:p>
          <a:p>
            <a:endParaRPr lang="en-US" dirty="0"/>
          </a:p>
        </p:txBody>
      </p:sp>
      <p:sp>
        <p:nvSpPr>
          <p:cNvPr id="3" name="Title 2">
            <a:extLst>
              <a:ext uri="{FF2B5EF4-FFF2-40B4-BE49-F238E27FC236}">
                <a16:creationId xmlns:a16="http://schemas.microsoft.com/office/drawing/2014/main" id="{BB4B05A1-C14D-9816-3AA6-E60EF905A9AE}"/>
              </a:ext>
            </a:extLst>
          </p:cNvPr>
          <p:cNvSpPr>
            <a:spLocks noGrp="1"/>
          </p:cNvSpPr>
          <p:nvPr>
            <p:ph type="title"/>
          </p:nvPr>
        </p:nvSpPr>
        <p:spPr/>
        <p:txBody>
          <a:bodyPr/>
          <a:lstStyle/>
          <a:p>
            <a:r>
              <a:rPr lang="en-US" b="1" i="0" dirty="0">
                <a:solidFill>
                  <a:srgbClr val="4B2E83"/>
                </a:solidFill>
                <a:effectLst/>
                <a:latin typeface="Segoe UI" panose="020B0502040204020203" pitchFamily="34" charset="0"/>
              </a:rPr>
              <a:t>Intelligent Automation Team Challenge (35%)</a:t>
            </a:r>
            <a:endParaRPr lang="en-US" dirty="0"/>
          </a:p>
        </p:txBody>
      </p:sp>
    </p:spTree>
    <p:extLst>
      <p:ext uri="{BB962C8B-B14F-4D97-AF65-F5344CB8AC3E}">
        <p14:creationId xmlns:p14="http://schemas.microsoft.com/office/powerpoint/2010/main" val="4873039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4DE54A-43B7-A809-224D-15CEC6A595F8}"/>
              </a:ext>
            </a:extLst>
          </p:cNvPr>
          <p:cNvSpPr>
            <a:spLocks noGrp="1"/>
          </p:cNvSpPr>
          <p:nvPr>
            <p:ph sz="quarter" idx="11"/>
          </p:nvPr>
        </p:nvSpPr>
        <p:spPr/>
        <p:txBody>
          <a:bodyPr/>
          <a:lstStyle/>
          <a:p>
            <a:endParaRPr lang="en-US"/>
          </a:p>
        </p:txBody>
      </p:sp>
      <p:sp>
        <p:nvSpPr>
          <p:cNvPr id="3" name="Title 2">
            <a:extLst>
              <a:ext uri="{FF2B5EF4-FFF2-40B4-BE49-F238E27FC236}">
                <a16:creationId xmlns:a16="http://schemas.microsoft.com/office/drawing/2014/main" id="{868A19D3-7A29-1169-15C7-F06714C5591B}"/>
              </a:ext>
            </a:extLst>
          </p:cNvPr>
          <p:cNvSpPr>
            <a:spLocks noGrp="1"/>
          </p:cNvSpPr>
          <p:nvPr>
            <p:ph type="title"/>
          </p:nvPr>
        </p:nvSpPr>
        <p:spPr/>
        <p:txBody>
          <a:bodyPr/>
          <a:lstStyle/>
          <a:p>
            <a:r>
              <a:rPr lang="en-US" dirty="0"/>
              <a:t>Last class: email to LLM example</a:t>
            </a:r>
          </a:p>
        </p:txBody>
      </p:sp>
      <p:pic>
        <p:nvPicPr>
          <p:cNvPr id="5" name="Picture 4">
            <a:extLst>
              <a:ext uri="{FF2B5EF4-FFF2-40B4-BE49-F238E27FC236}">
                <a16:creationId xmlns:a16="http://schemas.microsoft.com/office/drawing/2014/main" id="{673DAE64-D4E8-D8D3-6844-CD8E598A01B4}"/>
              </a:ext>
            </a:extLst>
          </p:cNvPr>
          <p:cNvPicPr>
            <a:picLocks noChangeAspect="1"/>
          </p:cNvPicPr>
          <p:nvPr/>
        </p:nvPicPr>
        <p:blipFill>
          <a:blip r:embed="rId2"/>
          <a:stretch>
            <a:fillRect/>
          </a:stretch>
        </p:blipFill>
        <p:spPr>
          <a:xfrm>
            <a:off x="1513835" y="2014340"/>
            <a:ext cx="9164329" cy="2829320"/>
          </a:xfrm>
          <a:prstGeom prst="rect">
            <a:avLst/>
          </a:prstGeom>
        </p:spPr>
      </p:pic>
      <p:cxnSp>
        <p:nvCxnSpPr>
          <p:cNvPr id="6" name="Straight Arrow Connector 5">
            <a:extLst>
              <a:ext uri="{FF2B5EF4-FFF2-40B4-BE49-F238E27FC236}">
                <a16:creationId xmlns:a16="http://schemas.microsoft.com/office/drawing/2014/main" id="{31F44E34-DB20-66A3-A699-0BE2AFDD3959}"/>
              </a:ext>
            </a:extLst>
          </p:cNvPr>
          <p:cNvCxnSpPr/>
          <p:nvPr/>
        </p:nvCxnSpPr>
        <p:spPr>
          <a:xfrm flipV="1">
            <a:off x="1513835" y="3429000"/>
            <a:ext cx="645165" cy="20701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4CDF054-7C8C-E869-D461-53A06FEF3F03}"/>
              </a:ext>
            </a:extLst>
          </p:cNvPr>
          <p:cNvSpPr txBox="1"/>
          <p:nvPr/>
        </p:nvSpPr>
        <p:spPr>
          <a:xfrm>
            <a:off x="1670050" y="5594350"/>
            <a:ext cx="3501471" cy="369332"/>
          </a:xfrm>
          <a:prstGeom prst="rect">
            <a:avLst/>
          </a:prstGeom>
          <a:noFill/>
        </p:spPr>
        <p:txBody>
          <a:bodyPr wrap="none" rtlCol="0">
            <a:spAutoFit/>
          </a:bodyPr>
          <a:lstStyle/>
          <a:p>
            <a:r>
              <a:rPr lang="en-US" dirty="0">
                <a:latin typeface="+mn-lt"/>
              </a:rPr>
              <a:t>What other triggers are useful?</a:t>
            </a:r>
          </a:p>
        </p:txBody>
      </p:sp>
      <p:cxnSp>
        <p:nvCxnSpPr>
          <p:cNvPr id="9" name="Straight Arrow Connector 8">
            <a:extLst>
              <a:ext uri="{FF2B5EF4-FFF2-40B4-BE49-F238E27FC236}">
                <a16:creationId xmlns:a16="http://schemas.microsoft.com/office/drawing/2014/main" id="{B8A17D23-3CA1-E21A-1333-7242E09E6A1A}"/>
              </a:ext>
            </a:extLst>
          </p:cNvPr>
          <p:cNvCxnSpPr/>
          <p:nvPr/>
        </p:nvCxnSpPr>
        <p:spPr>
          <a:xfrm flipH="1">
            <a:off x="4838700" y="546100"/>
            <a:ext cx="3473450" cy="19939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714F313-3CB3-3E89-C809-4CC2B22A1112}"/>
              </a:ext>
            </a:extLst>
          </p:cNvPr>
          <p:cNvSpPr txBox="1"/>
          <p:nvPr/>
        </p:nvSpPr>
        <p:spPr>
          <a:xfrm>
            <a:off x="8354065" y="287858"/>
            <a:ext cx="3282950" cy="646331"/>
          </a:xfrm>
          <a:prstGeom prst="rect">
            <a:avLst/>
          </a:prstGeom>
          <a:noFill/>
        </p:spPr>
        <p:txBody>
          <a:bodyPr wrap="square" rtlCol="0">
            <a:spAutoFit/>
          </a:bodyPr>
          <a:lstStyle/>
          <a:p>
            <a:r>
              <a:rPr lang="en-US" dirty="0">
                <a:latin typeface="+mn-lt"/>
              </a:rPr>
              <a:t>What other LLM agents do you want to be able to build?</a:t>
            </a:r>
          </a:p>
        </p:txBody>
      </p:sp>
    </p:spTree>
    <p:extLst>
      <p:ext uri="{BB962C8B-B14F-4D97-AF65-F5344CB8AC3E}">
        <p14:creationId xmlns:p14="http://schemas.microsoft.com/office/powerpoint/2010/main" val="323671907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720600-D232-86B4-3BE3-F86EA1D00B8B}"/>
              </a:ext>
            </a:extLst>
          </p:cNvPr>
          <p:cNvPicPr>
            <a:picLocks noChangeAspect="1"/>
          </p:cNvPicPr>
          <p:nvPr/>
        </p:nvPicPr>
        <p:blipFill>
          <a:blip r:embed="rId2"/>
          <a:stretch>
            <a:fillRect/>
          </a:stretch>
        </p:blipFill>
        <p:spPr>
          <a:xfrm>
            <a:off x="1685309" y="318657"/>
            <a:ext cx="8821381" cy="6163535"/>
          </a:xfrm>
          <a:prstGeom prst="rect">
            <a:avLst/>
          </a:prstGeom>
        </p:spPr>
      </p:pic>
      <p:cxnSp>
        <p:nvCxnSpPr>
          <p:cNvPr id="9" name="Straight Arrow Connector 8">
            <a:extLst>
              <a:ext uri="{FF2B5EF4-FFF2-40B4-BE49-F238E27FC236}">
                <a16:creationId xmlns:a16="http://schemas.microsoft.com/office/drawing/2014/main" id="{EE8404DE-08E3-7A54-5B12-C10787EFF092}"/>
              </a:ext>
            </a:extLst>
          </p:cNvPr>
          <p:cNvCxnSpPr/>
          <p:nvPr/>
        </p:nvCxnSpPr>
        <p:spPr>
          <a:xfrm flipV="1">
            <a:off x="1638300" y="4464050"/>
            <a:ext cx="1803400" cy="4000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5E237E4-F867-7310-4EB7-410598DDF71B}"/>
              </a:ext>
            </a:extLst>
          </p:cNvPr>
          <p:cNvSpPr txBox="1"/>
          <p:nvPr/>
        </p:nvSpPr>
        <p:spPr>
          <a:xfrm>
            <a:off x="344877" y="4597400"/>
            <a:ext cx="1340432" cy="369332"/>
          </a:xfrm>
          <a:prstGeom prst="rect">
            <a:avLst/>
          </a:prstGeom>
          <a:noFill/>
        </p:spPr>
        <p:txBody>
          <a:bodyPr wrap="none" rtlCol="0">
            <a:spAutoFit/>
          </a:bodyPr>
          <a:lstStyle/>
          <a:p>
            <a:r>
              <a:rPr lang="en-US" dirty="0">
                <a:latin typeface="+mn-lt"/>
              </a:rPr>
              <a:t>Data Steps</a:t>
            </a:r>
          </a:p>
        </p:txBody>
      </p:sp>
      <p:cxnSp>
        <p:nvCxnSpPr>
          <p:cNvPr id="12" name="Straight Arrow Connector 11">
            <a:extLst>
              <a:ext uri="{FF2B5EF4-FFF2-40B4-BE49-F238E27FC236}">
                <a16:creationId xmlns:a16="http://schemas.microsoft.com/office/drawing/2014/main" id="{D5B47054-CA23-DCFD-9AA8-4B5A62C74876}"/>
              </a:ext>
            </a:extLst>
          </p:cNvPr>
          <p:cNvCxnSpPr/>
          <p:nvPr/>
        </p:nvCxnSpPr>
        <p:spPr>
          <a:xfrm flipH="1">
            <a:off x="7480300" y="2940050"/>
            <a:ext cx="1492250" cy="9207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B424120-C0A0-6F7C-691F-C1539ACC1A16}"/>
              </a:ext>
            </a:extLst>
          </p:cNvPr>
          <p:cNvSpPr txBox="1"/>
          <p:nvPr/>
        </p:nvSpPr>
        <p:spPr>
          <a:xfrm>
            <a:off x="9055100" y="2755384"/>
            <a:ext cx="1872629" cy="369332"/>
          </a:xfrm>
          <a:prstGeom prst="rect">
            <a:avLst/>
          </a:prstGeom>
          <a:noFill/>
        </p:spPr>
        <p:txBody>
          <a:bodyPr wrap="none" rtlCol="0">
            <a:spAutoFit/>
          </a:bodyPr>
          <a:lstStyle/>
          <a:p>
            <a:r>
              <a:rPr lang="en-US" dirty="0">
                <a:latin typeface="+mn-lt"/>
              </a:rPr>
              <a:t>Reporting steps</a:t>
            </a:r>
          </a:p>
        </p:txBody>
      </p:sp>
      <p:cxnSp>
        <p:nvCxnSpPr>
          <p:cNvPr id="15" name="Straight Arrow Connector 14">
            <a:extLst>
              <a:ext uri="{FF2B5EF4-FFF2-40B4-BE49-F238E27FC236}">
                <a16:creationId xmlns:a16="http://schemas.microsoft.com/office/drawing/2014/main" id="{8055D3DD-82E6-8A0B-7A7C-4210CDAF71D0}"/>
              </a:ext>
            </a:extLst>
          </p:cNvPr>
          <p:cNvCxnSpPr/>
          <p:nvPr/>
        </p:nvCxnSpPr>
        <p:spPr>
          <a:xfrm flipH="1">
            <a:off x="9556750" y="3282950"/>
            <a:ext cx="101600" cy="19367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1A62E86-7D3B-0CDC-450B-FFCC935671F5}"/>
              </a:ext>
            </a:extLst>
          </p:cNvPr>
          <p:cNvCxnSpPr>
            <a:cxnSpLocks/>
          </p:cNvCxnSpPr>
          <p:nvPr/>
        </p:nvCxnSpPr>
        <p:spPr>
          <a:xfrm flipH="1">
            <a:off x="6197600" y="1055985"/>
            <a:ext cx="2857500" cy="2902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0FE5A9C-F600-48C1-8C33-19BB20925691}"/>
              </a:ext>
            </a:extLst>
          </p:cNvPr>
          <p:cNvSpPr txBox="1"/>
          <p:nvPr/>
        </p:nvSpPr>
        <p:spPr>
          <a:xfrm>
            <a:off x="8864862" y="732819"/>
            <a:ext cx="3283656" cy="646331"/>
          </a:xfrm>
          <a:prstGeom prst="rect">
            <a:avLst/>
          </a:prstGeom>
          <a:noFill/>
        </p:spPr>
        <p:txBody>
          <a:bodyPr wrap="none" rtlCol="0">
            <a:spAutoFit/>
          </a:bodyPr>
          <a:lstStyle/>
          <a:p>
            <a:r>
              <a:rPr lang="en-US" dirty="0">
                <a:latin typeface="+mn-lt"/>
              </a:rPr>
              <a:t>Communication steps:</a:t>
            </a:r>
          </a:p>
          <a:p>
            <a:r>
              <a:rPr lang="en-US" dirty="0">
                <a:latin typeface="+mn-lt"/>
              </a:rPr>
              <a:t>Natural language to prompts</a:t>
            </a:r>
          </a:p>
        </p:txBody>
      </p:sp>
    </p:spTree>
    <p:extLst>
      <p:ext uri="{BB962C8B-B14F-4D97-AF65-F5344CB8AC3E}">
        <p14:creationId xmlns:p14="http://schemas.microsoft.com/office/powerpoint/2010/main" val="124706228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 Foster MBA Career Mgmt">
  <a:themeElements>
    <a:clrScheme name="2024 FOSTER 2">
      <a:dk1>
        <a:srgbClr val="000000"/>
      </a:dk1>
      <a:lt1>
        <a:srgbClr val="FFFFFF"/>
      </a:lt1>
      <a:dk2>
        <a:srgbClr val="32006E"/>
      </a:dk2>
      <a:lt2>
        <a:srgbClr val="F5F5F9"/>
      </a:lt2>
      <a:accent1>
        <a:srgbClr val="B7A579"/>
      </a:accent1>
      <a:accent2>
        <a:srgbClr val="8C51FF"/>
      </a:accent2>
      <a:accent3>
        <a:srgbClr val="917B4C"/>
      </a:accent3>
      <a:accent4>
        <a:srgbClr val="000000"/>
      </a:accent4>
      <a:accent5>
        <a:srgbClr val="CACACA"/>
      </a:accent5>
      <a:accent6>
        <a:srgbClr val="E8E8E8"/>
      </a:accent6>
      <a:hlink>
        <a:srgbClr val="0000DE"/>
      </a:hlink>
      <a:folHlink>
        <a:srgbClr val="4B2E84"/>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Presentation1" id="{1C7B8D69-E992-4B43-B8A5-D73B65F86016}" vid="{34CB0E5B-CF5B-A84B-814E-63FB8F3B9A0E}"/>
    </a:ext>
  </a:extLst>
</a:theme>
</file>

<file path=ppt/theme/theme2.xml><?xml version="1.0" encoding="utf-8"?>
<a:theme xmlns:a="http://schemas.openxmlformats.org/drawingml/2006/main" name="Deloitte Wells Fargo Template 16x9 Jun 2019">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Consulting Widescreen Template 120318-TR.potx" id="{EA98DD11-CC3E-47B5-9DFD-6596A6E2C165}" vid="{D83D418B-710B-4FB7-96DD-7EB7587EBCAF}"/>
    </a:ext>
  </a:extLst>
</a:theme>
</file>

<file path=ppt/theme/theme3.xml><?xml version="1.0" encoding="utf-8"?>
<a:theme xmlns:a="http://schemas.openxmlformats.org/drawingml/2006/main" name="Everyday Templat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Everyd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0160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potx" id="{B92F1A48-DEE9-48F5-AAC9-DFF5938A8CFD}" vid="{C792CC7E-08FE-42B5-BB09-2694ECCB7BA9}"/>
    </a:ext>
  </a:extLst>
</a:theme>
</file>

<file path=ppt/theme/theme5.xml><?xml version="1.0" encoding="utf-8"?>
<a:theme xmlns:a="http://schemas.openxmlformats.org/drawingml/2006/main" name="11_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c288162-3a0f-49b6-8fe2-5915617289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04735CF7814E419237D188CCA99D12" ma:contentTypeVersion="18" ma:contentTypeDescription="Create a new document." ma:contentTypeScope="" ma:versionID="10a725dba565dc58e2c914dd0d122edf">
  <xsd:schema xmlns:xsd="http://www.w3.org/2001/XMLSchema" xmlns:xs="http://www.w3.org/2001/XMLSchema" xmlns:p="http://schemas.microsoft.com/office/2006/metadata/properties" xmlns:ns3="5c288162-3a0f-49b6-8fe2-59156172891e" xmlns:ns4="f8a977ae-6c68-4349-a9b4-32a805694cd6" targetNamespace="http://schemas.microsoft.com/office/2006/metadata/properties" ma:root="true" ma:fieldsID="856c8ce2133000ab921a7f44a1343636" ns3:_="" ns4:_="">
    <xsd:import namespace="5c288162-3a0f-49b6-8fe2-59156172891e"/>
    <xsd:import namespace="f8a977ae-6c68-4349-a9b4-32a805694c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88162-3a0f-49b6-8fe2-591561728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a977ae-6c68-4349-a9b4-32a805694c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19970-72E7-4235-9CB5-193B789FDA1E}">
  <ds:schemaRefs>
    <ds:schemaRef ds:uri="http://schemas.microsoft.com/sharepoint/v3/contenttype/forms"/>
  </ds:schemaRefs>
</ds:datastoreItem>
</file>

<file path=customXml/itemProps2.xml><?xml version="1.0" encoding="utf-8"?>
<ds:datastoreItem xmlns:ds="http://schemas.openxmlformats.org/officeDocument/2006/customXml" ds:itemID="{262100F4-8404-444D-B93D-52BC86019349}">
  <ds:schemaRefs>
    <ds:schemaRef ds:uri="http://purl.org/dc/terms/"/>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f8a977ae-6c68-4349-a9b4-32a805694cd6"/>
    <ds:schemaRef ds:uri="5c288162-3a0f-49b6-8fe2-59156172891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A388BBE-3A27-4363-8BAD-62E63CE6E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88162-3a0f-49b6-8fe2-59156172891e"/>
    <ds:schemaRef ds:uri="f8a977ae-6c68-4349-a9b4-32a80569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2024-Foster-General-Template</Template>
  <TotalTime>25108</TotalTime>
  <Words>807</Words>
  <Application>Microsoft Office PowerPoint</Application>
  <PresentationFormat>Widescreen</PresentationFormat>
  <Paragraphs>104</Paragraphs>
  <Slides>16</Slides>
  <Notes>0</Notes>
  <HiddenSlides>0</HiddenSlides>
  <MMClips>0</MMClips>
  <ScaleCrop>false</ScaleCrop>
  <HeadingPairs>
    <vt:vector size="8" baseType="variant">
      <vt:variant>
        <vt:lpstr>Fonts Used</vt:lpstr>
      </vt:variant>
      <vt:variant>
        <vt:i4>22</vt:i4>
      </vt:variant>
      <vt:variant>
        <vt:lpstr>Theme</vt:lpstr>
      </vt:variant>
      <vt:variant>
        <vt:i4>5</vt:i4>
      </vt:variant>
      <vt:variant>
        <vt:lpstr>Embedded OLE Servers</vt:lpstr>
      </vt:variant>
      <vt:variant>
        <vt:i4>1</vt:i4>
      </vt:variant>
      <vt:variant>
        <vt:lpstr>Slide Titles</vt:lpstr>
      </vt:variant>
      <vt:variant>
        <vt:i4>16</vt:i4>
      </vt:variant>
    </vt:vector>
  </HeadingPairs>
  <TitlesOfParts>
    <vt:vector size="44" baseType="lpstr">
      <vt:lpstr>Aptos</vt:lpstr>
      <vt:lpstr>Aptos Narrow</vt:lpstr>
      <vt:lpstr>Arial</vt:lpstr>
      <vt:lpstr>Arial Black</vt:lpstr>
      <vt:lpstr>Calibri</vt:lpstr>
      <vt:lpstr>Calibri Light</vt:lpstr>
      <vt:lpstr>Encode Sans Normal ExtraBold</vt:lpstr>
      <vt:lpstr>Encode Sans Normal Medium</vt:lpstr>
      <vt:lpstr>Lucida Grande</vt:lpstr>
      <vt:lpstr>Nexa Black</vt:lpstr>
      <vt:lpstr>Open Sans</vt:lpstr>
      <vt:lpstr>Open Sans ExtraBold</vt:lpstr>
      <vt:lpstr>Open Sans Light</vt:lpstr>
      <vt:lpstr>Open Sans Semibold</vt:lpstr>
      <vt:lpstr>Open Sans Semibold</vt:lpstr>
      <vt:lpstr>Segoe UI</vt:lpstr>
      <vt:lpstr>Segoe UI Light</vt:lpstr>
      <vt:lpstr>Segoe UI Semibold</vt:lpstr>
      <vt:lpstr>Uni Sans Book</vt:lpstr>
      <vt:lpstr>Verdana</vt:lpstr>
      <vt:lpstr>Wingdings</vt:lpstr>
      <vt:lpstr>Wingdings 2</vt:lpstr>
      <vt:lpstr>W Foster MBA Career Mgmt</vt:lpstr>
      <vt:lpstr>Deloitte Wells Fargo Template 16x9 Jun 2019</vt:lpstr>
      <vt:lpstr>Everyday Template</vt:lpstr>
      <vt:lpstr>1_White Template</vt:lpstr>
      <vt:lpstr>11_WHITE TEMPLATE</vt:lpstr>
      <vt:lpstr>think-cell Slide</vt:lpstr>
      <vt:lpstr>Advanced Automation</vt:lpstr>
      <vt:lpstr>PowerPoint Presentation</vt:lpstr>
      <vt:lpstr>Course Overview</vt:lpstr>
      <vt:lpstr>Gen AI (LLM) as an Agent</vt:lpstr>
      <vt:lpstr>Intelligent Automation Team Challenge (35%)</vt:lpstr>
      <vt:lpstr>Intelligent Automation Team Challenge (35%)</vt:lpstr>
      <vt:lpstr>Intelligent Automation Team Challenge (35%)</vt:lpstr>
      <vt:lpstr>Last class: email to LLM example</vt:lpstr>
      <vt:lpstr>PowerPoint Presentation</vt:lpstr>
      <vt:lpstr>PowerPoint Presentation</vt:lpstr>
      <vt:lpstr>Presentation times (also on website)</vt:lpstr>
      <vt:lpstr>Grading update</vt:lpstr>
      <vt:lpstr>Other Admin: Additional Resources</vt:lpstr>
      <vt:lpstr>PowerPoint Presentation</vt:lpstr>
      <vt:lpstr>Check ins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Insights: Unveiling AI’s Influence on Accounting Practices </dc:title>
  <dc:creator>Asher Curtis</dc:creator>
  <cp:lastModifiedBy>Asher Curtis</cp:lastModifiedBy>
  <cp:revision>18</cp:revision>
  <cp:lastPrinted>2025-05-15T18:40:32Z</cp:lastPrinted>
  <dcterms:created xsi:type="dcterms:W3CDTF">2024-05-15T20:46:54Z</dcterms:created>
  <dcterms:modified xsi:type="dcterms:W3CDTF">2025-05-22T19:45:47Z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0x0101007704735CF7814E419237D188CCA99D12</vt:lpwstr>
  </property>
</Properties>
</file>