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31"/>
  </p:notesMasterIdLst>
  <p:sldIdLst>
    <p:sldId id="257" r:id="rId9"/>
    <p:sldId id="2147481768" r:id="rId10"/>
    <p:sldId id="2147481758" r:id="rId11"/>
    <p:sldId id="2147481854" r:id="rId12"/>
    <p:sldId id="2147481853" r:id="rId13"/>
    <p:sldId id="2147481856" r:id="rId14"/>
    <p:sldId id="2147481858" r:id="rId15"/>
    <p:sldId id="2147481860" r:id="rId16"/>
    <p:sldId id="2147481861" r:id="rId17"/>
    <p:sldId id="2147481863" r:id="rId18"/>
    <p:sldId id="2147481855" r:id="rId19"/>
    <p:sldId id="2147481864" r:id="rId20"/>
    <p:sldId id="2147481865" r:id="rId21"/>
    <p:sldId id="2147481862" r:id="rId22"/>
    <p:sldId id="2147481821" r:id="rId23"/>
    <p:sldId id="2147481870" r:id="rId24"/>
    <p:sldId id="2147481847" r:id="rId25"/>
    <p:sldId id="2147481866" r:id="rId26"/>
    <p:sldId id="2147481867" r:id="rId27"/>
    <p:sldId id="2147481868" r:id="rId28"/>
    <p:sldId id="2147481869" r:id="rId29"/>
    <p:sldId id="2147481757" r:id="rId30"/>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Lst>
        </p14:section>
        <p14:section name="Review" id="{10C05752-02C2-4C98-B3EE-7DFE50E3C9E7}">
          <p14:sldIdLst>
            <p14:sldId id="2147481758"/>
            <p14:sldId id="2147481854"/>
            <p14:sldId id="2147481853"/>
            <p14:sldId id="2147481856"/>
            <p14:sldId id="2147481858"/>
            <p14:sldId id="2147481860"/>
            <p14:sldId id="2147481861"/>
            <p14:sldId id="2147481863"/>
            <p14:sldId id="2147481855"/>
            <p14:sldId id="2147481864"/>
            <p14:sldId id="2147481865"/>
          </p14:sldIdLst>
        </p14:section>
        <p14:section name="Lab" id="{222E0E25-1B6E-46B1-A745-405320F3F7CE}">
          <p14:sldIdLst>
            <p14:sldId id="2147481862"/>
            <p14:sldId id="2147481821"/>
            <p14:sldId id="2147481870"/>
            <p14:sldId id="2147481847"/>
            <p14:sldId id="2147481866"/>
            <p14:sldId id="2147481867"/>
            <p14:sldId id="2147481868"/>
            <p14:sldId id="2147481869"/>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95392F-9394-4109-A795-4BD78FAD5680}" v="13" dt="2025-04-29T20:02:21.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B095392F-9394-4109-A795-4BD78FAD5680}"/>
    <pc:docChg chg="undo redo custSel addSld delSld modSld sldOrd modSection">
      <pc:chgData name="Asher Curtis" userId="494c4f5b-6d11-415a-9d9e-829c1135aa91" providerId="ADAL" clId="{B095392F-9394-4109-A795-4BD78FAD5680}" dt="2025-04-29T20:10:03.036" v="1434" actId="20577"/>
      <pc:docMkLst>
        <pc:docMk/>
      </pc:docMkLst>
      <pc:sldChg chg="modSp mod">
        <pc:chgData name="Asher Curtis" userId="494c4f5b-6d11-415a-9d9e-829c1135aa91" providerId="ADAL" clId="{B095392F-9394-4109-A795-4BD78FAD5680}" dt="2025-04-29T20:10:03.036" v="1434" actId="20577"/>
        <pc:sldMkLst>
          <pc:docMk/>
          <pc:sldMk cId="4294885419" sldId="257"/>
        </pc:sldMkLst>
        <pc:spChg chg="mod">
          <ac:chgData name="Asher Curtis" userId="494c4f5b-6d11-415a-9d9e-829c1135aa91" providerId="ADAL" clId="{B095392F-9394-4109-A795-4BD78FAD5680}" dt="2025-04-29T20:10:03.036" v="1434" actId="20577"/>
          <ac:spMkLst>
            <pc:docMk/>
            <pc:sldMk cId="4294885419" sldId="257"/>
            <ac:spMk id="2" creationId="{74AD50E3-743F-2ED1-9167-6F49921E6745}"/>
          </ac:spMkLst>
        </pc:spChg>
      </pc:sldChg>
      <pc:sldChg chg="modSp mod">
        <pc:chgData name="Asher Curtis" userId="494c4f5b-6d11-415a-9d9e-829c1135aa91" providerId="ADAL" clId="{B095392F-9394-4109-A795-4BD78FAD5680}" dt="2025-04-29T19:21:47.191" v="80" actId="20577"/>
        <pc:sldMkLst>
          <pc:docMk/>
          <pc:sldMk cId="2079802043" sldId="2147481768"/>
        </pc:sldMkLst>
        <pc:spChg chg="mod">
          <ac:chgData name="Asher Curtis" userId="494c4f5b-6d11-415a-9d9e-829c1135aa91" providerId="ADAL" clId="{B095392F-9394-4109-A795-4BD78FAD5680}" dt="2025-04-29T19:21:47.191" v="80" actId="20577"/>
          <ac:spMkLst>
            <pc:docMk/>
            <pc:sldMk cId="2079802043" sldId="2147481768"/>
            <ac:spMk id="4" creationId="{57594B7F-5D66-336D-71CC-B36236C7E124}"/>
          </ac:spMkLst>
        </pc:spChg>
      </pc:sldChg>
      <pc:sldChg chg="modSp mod">
        <pc:chgData name="Asher Curtis" userId="494c4f5b-6d11-415a-9d9e-829c1135aa91" providerId="ADAL" clId="{B095392F-9394-4109-A795-4BD78FAD5680}" dt="2025-04-29T20:05:59.642" v="1411" actId="207"/>
        <pc:sldMkLst>
          <pc:docMk/>
          <pc:sldMk cId="3684354970" sldId="2147481821"/>
        </pc:sldMkLst>
        <pc:spChg chg="mod">
          <ac:chgData name="Asher Curtis" userId="494c4f5b-6d11-415a-9d9e-829c1135aa91" providerId="ADAL" clId="{B095392F-9394-4109-A795-4BD78FAD5680}" dt="2025-04-29T20:05:59.642" v="1411" actId="207"/>
          <ac:spMkLst>
            <pc:docMk/>
            <pc:sldMk cId="3684354970" sldId="2147481821"/>
            <ac:spMk id="2" creationId="{5350B89A-6F66-46AF-F024-8FD1F2243141}"/>
          </ac:spMkLst>
        </pc:spChg>
        <pc:spChg chg="mod">
          <ac:chgData name="Asher Curtis" userId="494c4f5b-6d11-415a-9d9e-829c1135aa91" providerId="ADAL" clId="{B095392F-9394-4109-A795-4BD78FAD5680}" dt="2025-04-29T19:57:26.480" v="606" actId="20577"/>
          <ac:spMkLst>
            <pc:docMk/>
            <pc:sldMk cId="3684354970" sldId="2147481821"/>
            <ac:spMk id="3" creationId="{D80CA3A8-142E-9769-1E5A-3C41274F1375}"/>
          </ac:spMkLst>
        </pc:spChg>
      </pc:sldChg>
      <pc:sldChg chg="del">
        <pc:chgData name="Asher Curtis" userId="494c4f5b-6d11-415a-9d9e-829c1135aa91" providerId="ADAL" clId="{B095392F-9394-4109-A795-4BD78FAD5680}" dt="2025-04-29T19:38:10.422" v="353" actId="47"/>
        <pc:sldMkLst>
          <pc:docMk/>
          <pc:sldMk cId="66519520" sldId="2147481822"/>
        </pc:sldMkLst>
      </pc:sldChg>
      <pc:sldChg chg="del">
        <pc:chgData name="Asher Curtis" userId="494c4f5b-6d11-415a-9d9e-829c1135aa91" providerId="ADAL" clId="{B095392F-9394-4109-A795-4BD78FAD5680}" dt="2025-04-29T19:26:23.180" v="226" actId="47"/>
        <pc:sldMkLst>
          <pc:docMk/>
          <pc:sldMk cId="3493672150" sldId="2147481837"/>
        </pc:sldMkLst>
      </pc:sldChg>
      <pc:sldChg chg="del">
        <pc:chgData name="Asher Curtis" userId="494c4f5b-6d11-415a-9d9e-829c1135aa91" providerId="ADAL" clId="{B095392F-9394-4109-A795-4BD78FAD5680}" dt="2025-04-29T19:38:49.030" v="354" actId="47"/>
        <pc:sldMkLst>
          <pc:docMk/>
          <pc:sldMk cId="4253639846" sldId="2147481842"/>
        </pc:sldMkLst>
      </pc:sldChg>
      <pc:sldChg chg="del">
        <pc:chgData name="Asher Curtis" userId="494c4f5b-6d11-415a-9d9e-829c1135aa91" providerId="ADAL" clId="{B095392F-9394-4109-A795-4BD78FAD5680}" dt="2025-04-29T19:38:49.030" v="354" actId="47"/>
        <pc:sldMkLst>
          <pc:docMk/>
          <pc:sldMk cId="86850760" sldId="2147481843"/>
        </pc:sldMkLst>
      </pc:sldChg>
      <pc:sldChg chg="del">
        <pc:chgData name="Asher Curtis" userId="494c4f5b-6d11-415a-9d9e-829c1135aa91" providerId="ADAL" clId="{B095392F-9394-4109-A795-4BD78FAD5680}" dt="2025-04-29T19:38:49.030" v="354" actId="47"/>
        <pc:sldMkLst>
          <pc:docMk/>
          <pc:sldMk cId="3255775707" sldId="2147481844"/>
        </pc:sldMkLst>
      </pc:sldChg>
      <pc:sldChg chg="del">
        <pc:chgData name="Asher Curtis" userId="494c4f5b-6d11-415a-9d9e-829c1135aa91" providerId="ADAL" clId="{B095392F-9394-4109-A795-4BD78FAD5680}" dt="2025-04-29T19:38:49.030" v="354" actId="47"/>
        <pc:sldMkLst>
          <pc:docMk/>
          <pc:sldMk cId="2277856739" sldId="2147481845"/>
        </pc:sldMkLst>
      </pc:sldChg>
      <pc:sldChg chg="del">
        <pc:chgData name="Asher Curtis" userId="494c4f5b-6d11-415a-9d9e-829c1135aa91" providerId="ADAL" clId="{B095392F-9394-4109-A795-4BD78FAD5680}" dt="2025-04-29T19:38:49.030" v="354" actId="47"/>
        <pc:sldMkLst>
          <pc:docMk/>
          <pc:sldMk cId="2063571973" sldId="2147481846"/>
        </pc:sldMkLst>
      </pc:sldChg>
      <pc:sldChg chg="modSp mod">
        <pc:chgData name="Asher Curtis" userId="494c4f5b-6d11-415a-9d9e-829c1135aa91" providerId="ADAL" clId="{B095392F-9394-4109-A795-4BD78FAD5680}" dt="2025-04-29T19:50:33.740" v="479" actId="6549"/>
        <pc:sldMkLst>
          <pc:docMk/>
          <pc:sldMk cId="1640097018" sldId="2147481847"/>
        </pc:sldMkLst>
        <pc:spChg chg="mod">
          <ac:chgData name="Asher Curtis" userId="494c4f5b-6d11-415a-9d9e-829c1135aa91" providerId="ADAL" clId="{B095392F-9394-4109-A795-4BD78FAD5680}" dt="2025-04-29T19:50:33.740" v="479" actId="6549"/>
          <ac:spMkLst>
            <pc:docMk/>
            <pc:sldMk cId="1640097018" sldId="2147481847"/>
            <ac:spMk id="2" creationId="{D4119C61-CDED-4446-2578-48D56A709920}"/>
          </ac:spMkLst>
        </pc:spChg>
        <pc:spChg chg="mod">
          <ac:chgData name="Asher Curtis" userId="494c4f5b-6d11-415a-9d9e-829c1135aa91" providerId="ADAL" clId="{B095392F-9394-4109-A795-4BD78FAD5680}" dt="2025-04-29T19:50:13.484" v="468" actId="20577"/>
          <ac:spMkLst>
            <pc:docMk/>
            <pc:sldMk cId="1640097018" sldId="2147481847"/>
            <ac:spMk id="3" creationId="{1DD86179-AA9A-A216-6A8B-3C3CCB072D27}"/>
          </ac:spMkLst>
        </pc:spChg>
      </pc:sldChg>
      <pc:sldChg chg="del">
        <pc:chgData name="Asher Curtis" userId="494c4f5b-6d11-415a-9d9e-829c1135aa91" providerId="ADAL" clId="{B095392F-9394-4109-A795-4BD78FAD5680}" dt="2025-04-29T19:26:23.180" v="226" actId="47"/>
        <pc:sldMkLst>
          <pc:docMk/>
          <pc:sldMk cId="3076604757" sldId="2147481848"/>
        </pc:sldMkLst>
      </pc:sldChg>
      <pc:sldChg chg="del">
        <pc:chgData name="Asher Curtis" userId="494c4f5b-6d11-415a-9d9e-829c1135aa91" providerId="ADAL" clId="{B095392F-9394-4109-A795-4BD78FAD5680}" dt="2025-04-29T19:26:23.180" v="226" actId="47"/>
        <pc:sldMkLst>
          <pc:docMk/>
          <pc:sldMk cId="3860320191" sldId="2147481849"/>
        </pc:sldMkLst>
      </pc:sldChg>
      <pc:sldChg chg="del">
        <pc:chgData name="Asher Curtis" userId="494c4f5b-6d11-415a-9d9e-829c1135aa91" providerId="ADAL" clId="{B095392F-9394-4109-A795-4BD78FAD5680}" dt="2025-04-29T19:26:23.180" v="226" actId="47"/>
        <pc:sldMkLst>
          <pc:docMk/>
          <pc:sldMk cId="90049160" sldId="2147481850"/>
        </pc:sldMkLst>
      </pc:sldChg>
      <pc:sldChg chg="del">
        <pc:chgData name="Asher Curtis" userId="494c4f5b-6d11-415a-9d9e-829c1135aa91" providerId="ADAL" clId="{B095392F-9394-4109-A795-4BD78FAD5680}" dt="2025-04-29T19:26:23.180" v="226" actId="47"/>
        <pc:sldMkLst>
          <pc:docMk/>
          <pc:sldMk cId="1128646321" sldId="2147481851"/>
        </pc:sldMkLst>
      </pc:sldChg>
      <pc:sldChg chg="del">
        <pc:chgData name="Asher Curtis" userId="494c4f5b-6d11-415a-9d9e-829c1135aa91" providerId="ADAL" clId="{B095392F-9394-4109-A795-4BD78FAD5680}" dt="2025-04-29T19:26:23.180" v="226" actId="47"/>
        <pc:sldMkLst>
          <pc:docMk/>
          <pc:sldMk cId="2229884020" sldId="2147481852"/>
        </pc:sldMkLst>
      </pc:sldChg>
      <pc:sldChg chg="delSp modSp mod">
        <pc:chgData name="Asher Curtis" userId="494c4f5b-6d11-415a-9d9e-829c1135aa91" providerId="ADAL" clId="{B095392F-9394-4109-A795-4BD78FAD5680}" dt="2025-04-29T19:36:48.231" v="338" actId="20577"/>
        <pc:sldMkLst>
          <pc:docMk/>
          <pc:sldMk cId="3943813450" sldId="2147481853"/>
        </pc:sldMkLst>
        <pc:spChg chg="del">
          <ac:chgData name="Asher Curtis" userId="494c4f5b-6d11-415a-9d9e-829c1135aa91" providerId="ADAL" clId="{B095392F-9394-4109-A795-4BD78FAD5680}" dt="2025-04-29T19:30:27.330" v="250" actId="478"/>
          <ac:spMkLst>
            <pc:docMk/>
            <pc:sldMk cId="3943813450" sldId="2147481853"/>
            <ac:spMk id="9" creationId="{3171EAC0-C39C-85F0-418F-D616A49AB031}"/>
          </ac:spMkLst>
        </pc:spChg>
        <pc:spChg chg="del">
          <ac:chgData name="Asher Curtis" userId="494c4f5b-6d11-415a-9d9e-829c1135aa91" providerId="ADAL" clId="{B095392F-9394-4109-A795-4BD78FAD5680}" dt="2025-04-29T19:30:34.812" v="255" actId="478"/>
          <ac:spMkLst>
            <pc:docMk/>
            <pc:sldMk cId="3943813450" sldId="2147481853"/>
            <ac:spMk id="10" creationId="{EC9ABEF5-A552-0A15-3C5E-A36546C317CC}"/>
          </ac:spMkLst>
        </pc:spChg>
        <pc:spChg chg="mod">
          <ac:chgData name="Asher Curtis" userId="494c4f5b-6d11-415a-9d9e-829c1135aa91" providerId="ADAL" clId="{B095392F-9394-4109-A795-4BD78FAD5680}" dt="2025-04-29T19:36:48.231" v="338" actId="20577"/>
          <ac:spMkLst>
            <pc:docMk/>
            <pc:sldMk cId="3943813450" sldId="2147481853"/>
            <ac:spMk id="16" creationId="{728C3332-61DA-778D-0C23-AC3BF54839BB}"/>
          </ac:spMkLst>
        </pc:spChg>
        <pc:cxnChg chg="del">
          <ac:chgData name="Asher Curtis" userId="494c4f5b-6d11-415a-9d9e-829c1135aa91" providerId="ADAL" clId="{B095392F-9394-4109-A795-4BD78FAD5680}" dt="2025-04-29T19:30:29.179" v="252" actId="478"/>
          <ac:cxnSpMkLst>
            <pc:docMk/>
            <pc:sldMk cId="3943813450" sldId="2147481853"/>
            <ac:cxnSpMk id="3" creationId="{44F2E8FC-76B8-DBBD-803A-0A41FB6A785B}"/>
          </ac:cxnSpMkLst>
        </pc:cxnChg>
        <pc:cxnChg chg="del">
          <ac:chgData name="Asher Curtis" userId="494c4f5b-6d11-415a-9d9e-829c1135aa91" providerId="ADAL" clId="{B095392F-9394-4109-A795-4BD78FAD5680}" dt="2025-04-29T19:30:28.629" v="251" actId="478"/>
          <ac:cxnSpMkLst>
            <pc:docMk/>
            <pc:sldMk cId="3943813450" sldId="2147481853"/>
            <ac:cxnSpMk id="8" creationId="{A6D51650-32A1-12E3-DEE2-49CB42B41B7F}"/>
          </ac:cxnSpMkLst>
        </pc:cxnChg>
        <pc:cxnChg chg="del">
          <ac:chgData name="Asher Curtis" userId="494c4f5b-6d11-415a-9d9e-829c1135aa91" providerId="ADAL" clId="{B095392F-9394-4109-A795-4BD78FAD5680}" dt="2025-04-29T19:30:32.404" v="254" actId="478"/>
          <ac:cxnSpMkLst>
            <pc:docMk/>
            <pc:sldMk cId="3943813450" sldId="2147481853"/>
            <ac:cxnSpMk id="12" creationId="{EB8C4BD6-55C2-1F67-388C-8EB53F653A8E}"/>
          </ac:cxnSpMkLst>
        </pc:cxnChg>
        <pc:cxnChg chg="del">
          <ac:chgData name="Asher Curtis" userId="494c4f5b-6d11-415a-9d9e-829c1135aa91" providerId="ADAL" clId="{B095392F-9394-4109-A795-4BD78FAD5680}" dt="2025-04-29T19:30:30.634" v="253" actId="478"/>
          <ac:cxnSpMkLst>
            <pc:docMk/>
            <pc:sldMk cId="3943813450" sldId="2147481853"/>
            <ac:cxnSpMk id="14" creationId="{7C82B48B-D4B7-662B-4579-908C01A7198B}"/>
          </ac:cxnSpMkLst>
        </pc:cxnChg>
      </pc:sldChg>
      <pc:sldChg chg="delSp modSp mod">
        <pc:chgData name="Asher Curtis" userId="494c4f5b-6d11-415a-9d9e-829c1135aa91" providerId="ADAL" clId="{B095392F-9394-4109-A795-4BD78FAD5680}" dt="2025-04-29T19:37:02.311" v="347" actId="20577"/>
        <pc:sldMkLst>
          <pc:docMk/>
          <pc:sldMk cId="583591482" sldId="2147481854"/>
        </pc:sldMkLst>
        <pc:spChg chg="mod">
          <ac:chgData name="Asher Curtis" userId="494c4f5b-6d11-415a-9d9e-829c1135aa91" providerId="ADAL" clId="{B095392F-9394-4109-A795-4BD78FAD5680}" dt="2025-04-29T19:37:02.311" v="347" actId="20577"/>
          <ac:spMkLst>
            <pc:docMk/>
            <pc:sldMk cId="583591482" sldId="2147481854"/>
            <ac:spMk id="2" creationId="{E046AEDF-5E66-4839-0D2B-7D46A273EE4B}"/>
          </ac:spMkLst>
        </pc:spChg>
        <pc:spChg chg="del mod">
          <ac:chgData name="Asher Curtis" userId="494c4f5b-6d11-415a-9d9e-829c1135aa91" providerId="ADAL" clId="{B095392F-9394-4109-A795-4BD78FAD5680}" dt="2025-04-29T19:22:38.207" v="111" actId="478"/>
          <ac:spMkLst>
            <pc:docMk/>
            <pc:sldMk cId="583591482" sldId="2147481854"/>
            <ac:spMk id="10" creationId="{C3469B78-96AA-16A8-3A7C-EB1647CD32D1}"/>
          </ac:spMkLst>
        </pc:spChg>
        <pc:cxnChg chg="del">
          <ac:chgData name="Asher Curtis" userId="494c4f5b-6d11-415a-9d9e-829c1135aa91" providerId="ADAL" clId="{B095392F-9394-4109-A795-4BD78FAD5680}" dt="2025-04-29T19:22:33.350" v="108" actId="478"/>
          <ac:cxnSpMkLst>
            <pc:docMk/>
            <pc:sldMk cId="583591482" sldId="2147481854"/>
            <ac:cxnSpMk id="4" creationId="{31DEBE60-254E-16DE-4EBE-10215D9E570C}"/>
          </ac:cxnSpMkLst>
        </pc:cxnChg>
        <pc:cxnChg chg="del">
          <ac:chgData name="Asher Curtis" userId="494c4f5b-6d11-415a-9d9e-829c1135aa91" providerId="ADAL" clId="{B095392F-9394-4109-A795-4BD78FAD5680}" dt="2025-04-29T19:22:35.320" v="109" actId="478"/>
          <ac:cxnSpMkLst>
            <pc:docMk/>
            <pc:sldMk cId="583591482" sldId="2147481854"/>
            <ac:cxnSpMk id="9" creationId="{D40D9091-ADD3-ADB5-EC7E-3903E64DC071}"/>
          </ac:cxnSpMkLst>
        </pc:cxnChg>
      </pc:sldChg>
      <pc:sldChg chg="modSp add mod ord">
        <pc:chgData name="Asher Curtis" userId="494c4f5b-6d11-415a-9d9e-829c1135aa91" providerId="ADAL" clId="{B095392F-9394-4109-A795-4BD78FAD5680}" dt="2025-04-29T19:26:47.626" v="229" actId="108"/>
        <pc:sldMkLst>
          <pc:docMk/>
          <pc:sldMk cId="2686822268" sldId="2147481855"/>
        </pc:sldMkLst>
        <pc:spChg chg="mod">
          <ac:chgData name="Asher Curtis" userId="494c4f5b-6d11-415a-9d9e-829c1135aa91" providerId="ADAL" clId="{B095392F-9394-4109-A795-4BD78FAD5680}" dt="2025-04-29T19:26:47.626" v="229" actId="108"/>
          <ac:spMkLst>
            <pc:docMk/>
            <pc:sldMk cId="2686822268" sldId="2147481855"/>
            <ac:spMk id="4" creationId="{FE9CDCFA-6BF3-4EE2-B06F-D377F5B2E014}"/>
          </ac:spMkLst>
        </pc:spChg>
      </pc:sldChg>
      <pc:sldChg chg="addSp delSp modSp add mod">
        <pc:chgData name="Asher Curtis" userId="494c4f5b-6d11-415a-9d9e-829c1135aa91" providerId="ADAL" clId="{B095392F-9394-4109-A795-4BD78FAD5680}" dt="2025-04-29T19:36:39.854" v="330" actId="20577"/>
        <pc:sldMkLst>
          <pc:docMk/>
          <pc:sldMk cId="2346232366" sldId="2147481856"/>
        </pc:sldMkLst>
        <pc:spChg chg="del">
          <ac:chgData name="Asher Curtis" userId="494c4f5b-6d11-415a-9d9e-829c1135aa91" providerId="ADAL" clId="{B095392F-9394-4109-A795-4BD78FAD5680}" dt="2025-04-29T19:27:12.766" v="232" actId="478"/>
          <ac:spMkLst>
            <pc:docMk/>
            <pc:sldMk cId="2346232366" sldId="2147481856"/>
            <ac:spMk id="9" creationId="{C2DABA35-9343-DC71-05BE-0968C18B30D4}"/>
          </ac:spMkLst>
        </pc:spChg>
        <pc:spChg chg="del">
          <ac:chgData name="Asher Curtis" userId="494c4f5b-6d11-415a-9d9e-829c1135aa91" providerId="ADAL" clId="{B095392F-9394-4109-A795-4BD78FAD5680}" dt="2025-04-29T19:27:12.766" v="232" actId="478"/>
          <ac:spMkLst>
            <pc:docMk/>
            <pc:sldMk cId="2346232366" sldId="2147481856"/>
            <ac:spMk id="10" creationId="{59650922-7EC6-626B-CD19-2E6156D6D354}"/>
          </ac:spMkLst>
        </pc:spChg>
        <pc:spChg chg="add del">
          <ac:chgData name="Asher Curtis" userId="494c4f5b-6d11-415a-9d9e-829c1135aa91" providerId="ADAL" clId="{B095392F-9394-4109-A795-4BD78FAD5680}" dt="2025-04-29T19:29:26.330" v="240" actId="22"/>
          <ac:spMkLst>
            <pc:docMk/>
            <pc:sldMk cId="2346232366" sldId="2147481856"/>
            <ac:spMk id="13" creationId="{3CB7BEB5-6229-C0C7-2D41-35DE35F0B08C}"/>
          </ac:spMkLst>
        </pc:spChg>
        <pc:spChg chg="mod">
          <ac:chgData name="Asher Curtis" userId="494c4f5b-6d11-415a-9d9e-829c1135aa91" providerId="ADAL" clId="{B095392F-9394-4109-A795-4BD78FAD5680}" dt="2025-04-29T19:36:39.854" v="330" actId="20577"/>
          <ac:spMkLst>
            <pc:docMk/>
            <pc:sldMk cId="2346232366" sldId="2147481856"/>
            <ac:spMk id="16" creationId="{DC036E02-EE94-588B-AEFE-735FB9702C06}"/>
          </ac:spMkLst>
        </pc:spChg>
        <pc:spChg chg="add mod">
          <ac:chgData name="Asher Curtis" userId="494c4f5b-6d11-415a-9d9e-829c1135aa91" providerId="ADAL" clId="{B095392F-9394-4109-A795-4BD78FAD5680}" dt="2025-04-29T19:29:51.038" v="245" actId="14100"/>
          <ac:spMkLst>
            <pc:docMk/>
            <pc:sldMk cId="2346232366" sldId="2147481856"/>
            <ac:spMk id="17" creationId="{7D794049-DA54-7D9A-6BC2-EFD3EC9171E2}"/>
          </ac:spMkLst>
        </pc:spChg>
        <pc:spChg chg="add mod">
          <ac:chgData name="Asher Curtis" userId="494c4f5b-6d11-415a-9d9e-829c1135aa91" providerId="ADAL" clId="{B095392F-9394-4109-A795-4BD78FAD5680}" dt="2025-04-29T19:30:12.831" v="249" actId="20577"/>
          <ac:spMkLst>
            <pc:docMk/>
            <pc:sldMk cId="2346232366" sldId="2147481856"/>
            <ac:spMk id="18" creationId="{3F398B9A-C8DB-5EBF-1F2C-4436CA373F54}"/>
          </ac:spMkLst>
        </pc:spChg>
        <pc:picChg chg="add mod">
          <ac:chgData name="Asher Curtis" userId="494c4f5b-6d11-415a-9d9e-829c1135aa91" providerId="ADAL" clId="{B095392F-9394-4109-A795-4BD78FAD5680}" dt="2025-04-29T19:28:29.470" v="234" actId="1076"/>
          <ac:picMkLst>
            <pc:docMk/>
            <pc:sldMk cId="2346232366" sldId="2147481856"/>
            <ac:picMk id="4" creationId="{F5349F38-FD00-F025-499B-869FEEC5BEFD}"/>
          </ac:picMkLst>
        </pc:picChg>
        <pc:picChg chg="del">
          <ac:chgData name="Asher Curtis" userId="494c4f5b-6d11-415a-9d9e-829c1135aa91" providerId="ADAL" clId="{B095392F-9394-4109-A795-4BD78FAD5680}" dt="2025-04-29T19:27:12.766" v="232" actId="478"/>
          <ac:picMkLst>
            <pc:docMk/>
            <pc:sldMk cId="2346232366" sldId="2147481856"/>
            <ac:picMk id="5" creationId="{28BBFBF7-83A5-1840-CBF5-CFBADF0782A4}"/>
          </ac:picMkLst>
        </pc:picChg>
        <pc:picChg chg="add mod">
          <ac:chgData name="Asher Curtis" userId="494c4f5b-6d11-415a-9d9e-829c1135aa91" providerId="ADAL" clId="{B095392F-9394-4109-A795-4BD78FAD5680}" dt="2025-04-29T19:29:05.807" v="236" actId="1076"/>
          <ac:picMkLst>
            <pc:docMk/>
            <pc:sldMk cId="2346232366" sldId="2147481856"/>
            <ac:picMk id="7" creationId="{AC5F386B-D826-F0D8-A488-6F09AFA38376}"/>
          </ac:picMkLst>
        </pc:picChg>
        <pc:cxnChg chg="del">
          <ac:chgData name="Asher Curtis" userId="494c4f5b-6d11-415a-9d9e-829c1135aa91" providerId="ADAL" clId="{B095392F-9394-4109-A795-4BD78FAD5680}" dt="2025-04-29T19:27:12.766" v="232" actId="478"/>
          <ac:cxnSpMkLst>
            <pc:docMk/>
            <pc:sldMk cId="2346232366" sldId="2147481856"/>
            <ac:cxnSpMk id="3" creationId="{2E093355-73E1-5552-1029-4F018D3EEDD1}"/>
          </ac:cxnSpMkLst>
        </pc:cxnChg>
        <pc:cxnChg chg="del">
          <ac:chgData name="Asher Curtis" userId="494c4f5b-6d11-415a-9d9e-829c1135aa91" providerId="ADAL" clId="{B095392F-9394-4109-A795-4BD78FAD5680}" dt="2025-04-29T19:27:12.766" v="232" actId="478"/>
          <ac:cxnSpMkLst>
            <pc:docMk/>
            <pc:sldMk cId="2346232366" sldId="2147481856"/>
            <ac:cxnSpMk id="8" creationId="{F780FB87-AE66-C600-CE83-C9F0B043F4DC}"/>
          </ac:cxnSpMkLst>
        </pc:cxnChg>
        <pc:cxnChg chg="del">
          <ac:chgData name="Asher Curtis" userId="494c4f5b-6d11-415a-9d9e-829c1135aa91" providerId="ADAL" clId="{B095392F-9394-4109-A795-4BD78FAD5680}" dt="2025-04-29T19:27:12.766" v="232" actId="478"/>
          <ac:cxnSpMkLst>
            <pc:docMk/>
            <pc:sldMk cId="2346232366" sldId="2147481856"/>
            <ac:cxnSpMk id="12" creationId="{4F7F25B0-D79C-C046-E767-7AF374E988FF}"/>
          </ac:cxnSpMkLst>
        </pc:cxnChg>
        <pc:cxnChg chg="del">
          <ac:chgData name="Asher Curtis" userId="494c4f5b-6d11-415a-9d9e-829c1135aa91" providerId="ADAL" clId="{B095392F-9394-4109-A795-4BD78FAD5680}" dt="2025-04-29T19:27:12.766" v="232" actId="478"/>
          <ac:cxnSpMkLst>
            <pc:docMk/>
            <pc:sldMk cId="2346232366" sldId="2147481856"/>
            <ac:cxnSpMk id="14" creationId="{B0B0B266-AE53-80C2-89DF-8448BFA1016F}"/>
          </ac:cxnSpMkLst>
        </pc:cxnChg>
      </pc:sldChg>
      <pc:sldChg chg="new del">
        <pc:chgData name="Asher Curtis" userId="494c4f5b-6d11-415a-9d9e-829c1135aa91" providerId="ADAL" clId="{B095392F-9394-4109-A795-4BD78FAD5680}" dt="2025-04-29T19:34:27.363" v="288" actId="47"/>
        <pc:sldMkLst>
          <pc:docMk/>
          <pc:sldMk cId="1441311619" sldId="2147481857"/>
        </pc:sldMkLst>
      </pc:sldChg>
      <pc:sldChg chg="addSp delSp modSp add mod">
        <pc:chgData name="Asher Curtis" userId="494c4f5b-6d11-415a-9d9e-829c1135aa91" providerId="ADAL" clId="{B095392F-9394-4109-A795-4BD78FAD5680}" dt="2025-04-29T19:36:24.444" v="321" actId="20577"/>
        <pc:sldMkLst>
          <pc:docMk/>
          <pc:sldMk cId="2984997606" sldId="2147481858"/>
        </pc:sldMkLst>
        <pc:spChg chg="mod">
          <ac:chgData name="Asher Curtis" userId="494c4f5b-6d11-415a-9d9e-829c1135aa91" providerId="ADAL" clId="{B095392F-9394-4109-A795-4BD78FAD5680}" dt="2025-04-29T19:36:24.444" v="321" actId="20577"/>
          <ac:spMkLst>
            <pc:docMk/>
            <pc:sldMk cId="2984997606" sldId="2147481858"/>
            <ac:spMk id="16" creationId="{189616E1-8FE8-2B99-E8C8-C33E04C38383}"/>
          </ac:spMkLst>
        </pc:spChg>
        <pc:spChg chg="del">
          <ac:chgData name="Asher Curtis" userId="494c4f5b-6d11-415a-9d9e-829c1135aa91" providerId="ADAL" clId="{B095392F-9394-4109-A795-4BD78FAD5680}" dt="2025-04-29T19:33:46.393" v="261" actId="478"/>
          <ac:spMkLst>
            <pc:docMk/>
            <pc:sldMk cId="2984997606" sldId="2147481858"/>
            <ac:spMk id="17" creationId="{EBA70ADE-CF65-F2C6-E5AD-7037ED430524}"/>
          </ac:spMkLst>
        </pc:spChg>
        <pc:spChg chg="del">
          <ac:chgData name="Asher Curtis" userId="494c4f5b-6d11-415a-9d9e-829c1135aa91" providerId="ADAL" clId="{B095392F-9394-4109-A795-4BD78FAD5680}" dt="2025-04-29T19:33:48.833" v="262" actId="478"/>
          <ac:spMkLst>
            <pc:docMk/>
            <pc:sldMk cId="2984997606" sldId="2147481858"/>
            <ac:spMk id="18" creationId="{6BE22EB6-5AF8-07A7-60C8-67F33546F674}"/>
          </ac:spMkLst>
        </pc:spChg>
        <pc:picChg chg="add mod">
          <ac:chgData name="Asher Curtis" userId="494c4f5b-6d11-415a-9d9e-829c1135aa91" providerId="ADAL" clId="{B095392F-9394-4109-A795-4BD78FAD5680}" dt="2025-04-29T19:34:00.561" v="265" actId="1076"/>
          <ac:picMkLst>
            <pc:docMk/>
            <pc:sldMk cId="2984997606" sldId="2147481858"/>
            <ac:picMk id="3" creationId="{638D4D69-CCAC-EC46-CF91-54D1905131FB}"/>
          </ac:picMkLst>
        </pc:picChg>
        <pc:picChg chg="del">
          <ac:chgData name="Asher Curtis" userId="494c4f5b-6d11-415a-9d9e-829c1135aa91" providerId="ADAL" clId="{B095392F-9394-4109-A795-4BD78FAD5680}" dt="2025-04-29T19:33:41.961" v="260" actId="478"/>
          <ac:picMkLst>
            <pc:docMk/>
            <pc:sldMk cId="2984997606" sldId="2147481858"/>
            <ac:picMk id="4" creationId="{56F78AB5-73D1-F8FB-F6CF-AFCE9203EBBC}"/>
          </ac:picMkLst>
        </pc:picChg>
        <pc:picChg chg="del">
          <ac:chgData name="Asher Curtis" userId="494c4f5b-6d11-415a-9d9e-829c1135aa91" providerId="ADAL" clId="{B095392F-9394-4109-A795-4BD78FAD5680}" dt="2025-04-29T19:33:41.961" v="260" actId="478"/>
          <ac:picMkLst>
            <pc:docMk/>
            <pc:sldMk cId="2984997606" sldId="2147481858"/>
            <ac:picMk id="7" creationId="{1ECBE9E3-328E-4306-D06A-D2DC7B5712B9}"/>
          </ac:picMkLst>
        </pc:picChg>
      </pc:sldChg>
      <pc:sldChg chg="new del">
        <pc:chgData name="Asher Curtis" userId="494c4f5b-6d11-415a-9d9e-829c1135aa91" providerId="ADAL" clId="{B095392F-9394-4109-A795-4BD78FAD5680}" dt="2025-04-29T19:38:03.039" v="352" actId="47"/>
        <pc:sldMkLst>
          <pc:docMk/>
          <pc:sldMk cId="405972282" sldId="2147481859"/>
        </pc:sldMkLst>
      </pc:sldChg>
      <pc:sldChg chg="addSp delSp modSp add mod">
        <pc:chgData name="Asher Curtis" userId="494c4f5b-6d11-415a-9d9e-829c1135aa91" providerId="ADAL" clId="{B095392F-9394-4109-A795-4BD78FAD5680}" dt="2025-04-29T19:36:18.649" v="317" actId="20577"/>
        <pc:sldMkLst>
          <pc:docMk/>
          <pc:sldMk cId="3097517055" sldId="2147481860"/>
        </pc:sldMkLst>
        <pc:spChg chg="mod">
          <ac:chgData name="Asher Curtis" userId="494c4f5b-6d11-415a-9d9e-829c1135aa91" providerId="ADAL" clId="{B095392F-9394-4109-A795-4BD78FAD5680}" dt="2025-04-29T19:36:18.649" v="317" actId="20577"/>
          <ac:spMkLst>
            <pc:docMk/>
            <pc:sldMk cId="3097517055" sldId="2147481860"/>
            <ac:spMk id="16" creationId="{C90A2B2E-9D52-3652-E99C-61007FADCC6F}"/>
          </ac:spMkLst>
        </pc:spChg>
        <pc:picChg chg="del">
          <ac:chgData name="Asher Curtis" userId="494c4f5b-6d11-415a-9d9e-829c1135aa91" providerId="ADAL" clId="{B095392F-9394-4109-A795-4BD78FAD5680}" dt="2025-04-29T19:35:39.881" v="293" actId="478"/>
          <ac:picMkLst>
            <pc:docMk/>
            <pc:sldMk cId="3097517055" sldId="2147481860"/>
            <ac:picMk id="3" creationId="{50A51072-1BBC-AAEB-D988-917BEF87F744}"/>
          </ac:picMkLst>
        </pc:picChg>
        <pc:picChg chg="add mod">
          <ac:chgData name="Asher Curtis" userId="494c4f5b-6d11-415a-9d9e-829c1135aa91" providerId="ADAL" clId="{B095392F-9394-4109-A795-4BD78FAD5680}" dt="2025-04-29T19:35:46.191" v="296" actId="1076"/>
          <ac:picMkLst>
            <pc:docMk/>
            <pc:sldMk cId="3097517055" sldId="2147481860"/>
            <ac:picMk id="4" creationId="{FF76E7F0-FCB4-E9C0-F9A5-5B8CFC15E453}"/>
          </ac:picMkLst>
        </pc:picChg>
      </pc:sldChg>
      <pc:sldChg chg="addSp delSp modSp add mod">
        <pc:chgData name="Asher Curtis" userId="494c4f5b-6d11-415a-9d9e-829c1135aa91" providerId="ADAL" clId="{B095392F-9394-4109-A795-4BD78FAD5680}" dt="2025-04-29T19:37:57.422" v="351" actId="1076"/>
        <pc:sldMkLst>
          <pc:docMk/>
          <pc:sldMk cId="3060905028" sldId="2147481861"/>
        </pc:sldMkLst>
        <pc:spChg chg="mod">
          <ac:chgData name="Asher Curtis" userId="494c4f5b-6d11-415a-9d9e-829c1135aa91" providerId="ADAL" clId="{B095392F-9394-4109-A795-4BD78FAD5680}" dt="2025-04-29T19:36:13.585" v="313" actId="20577"/>
          <ac:spMkLst>
            <pc:docMk/>
            <pc:sldMk cId="3060905028" sldId="2147481861"/>
            <ac:spMk id="16" creationId="{7E777B3F-0D78-A50F-4D2A-079A673B248A}"/>
          </ac:spMkLst>
        </pc:spChg>
        <pc:picChg chg="add mod">
          <ac:chgData name="Asher Curtis" userId="494c4f5b-6d11-415a-9d9e-829c1135aa91" providerId="ADAL" clId="{B095392F-9394-4109-A795-4BD78FAD5680}" dt="2025-04-29T19:37:57.422" v="351" actId="1076"/>
          <ac:picMkLst>
            <pc:docMk/>
            <pc:sldMk cId="3060905028" sldId="2147481861"/>
            <ac:picMk id="3" creationId="{29EE2526-234E-B203-869A-3B31CEDAF540}"/>
          </ac:picMkLst>
        </pc:picChg>
        <pc:picChg chg="del">
          <ac:chgData name="Asher Curtis" userId="494c4f5b-6d11-415a-9d9e-829c1135aa91" providerId="ADAL" clId="{B095392F-9394-4109-A795-4BD78FAD5680}" dt="2025-04-29T19:37:49.764" v="348" actId="478"/>
          <ac:picMkLst>
            <pc:docMk/>
            <pc:sldMk cId="3060905028" sldId="2147481861"/>
            <ac:picMk id="4" creationId="{E50A3AAF-9D1B-F72D-2E52-1BA2F556ADE3}"/>
          </ac:picMkLst>
        </pc:picChg>
      </pc:sldChg>
      <pc:sldChg chg="modSp add mod ord">
        <pc:chgData name="Asher Curtis" userId="494c4f5b-6d11-415a-9d9e-829c1135aa91" providerId="ADAL" clId="{B095392F-9394-4109-A795-4BD78FAD5680}" dt="2025-04-29T19:47:50.894" v="434" actId="20578"/>
        <pc:sldMkLst>
          <pc:docMk/>
          <pc:sldMk cId="461822442" sldId="2147481862"/>
        </pc:sldMkLst>
        <pc:spChg chg="mod">
          <ac:chgData name="Asher Curtis" userId="494c4f5b-6d11-415a-9d9e-829c1135aa91" providerId="ADAL" clId="{B095392F-9394-4109-A795-4BD78FAD5680}" dt="2025-04-29T19:39:20.649" v="362" actId="113"/>
          <ac:spMkLst>
            <pc:docMk/>
            <pc:sldMk cId="461822442" sldId="2147481862"/>
            <ac:spMk id="4" creationId="{36D492C7-678B-B62D-2F52-49AB5EC77790}"/>
          </ac:spMkLst>
        </pc:spChg>
      </pc:sldChg>
      <pc:sldChg chg="add del ord">
        <pc:chgData name="Asher Curtis" userId="494c4f5b-6d11-415a-9d9e-829c1135aa91" providerId="ADAL" clId="{B095392F-9394-4109-A795-4BD78FAD5680}" dt="2025-04-29T19:39:08.567" v="359"/>
        <pc:sldMkLst>
          <pc:docMk/>
          <pc:sldMk cId="1917058046" sldId="2147481862"/>
        </pc:sldMkLst>
      </pc:sldChg>
      <pc:sldChg chg="addSp delSp modSp add mod">
        <pc:chgData name="Asher Curtis" userId="494c4f5b-6d11-415a-9d9e-829c1135aa91" providerId="ADAL" clId="{B095392F-9394-4109-A795-4BD78FAD5680}" dt="2025-04-29T19:47:04.710" v="430" actId="20577"/>
        <pc:sldMkLst>
          <pc:docMk/>
          <pc:sldMk cId="698556510" sldId="2147481863"/>
        </pc:sldMkLst>
        <pc:spChg chg="add mod">
          <ac:chgData name="Asher Curtis" userId="494c4f5b-6d11-415a-9d9e-829c1135aa91" providerId="ADAL" clId="{B095392F-9394-4109-A795-4BD78FAD5680}" dt="2025-04-29T19:41:11.327" v="403" actId="1076"/>
          <ac:spMkLst>
            <pc:docMk/>
            <pc:sldMk cId="698556510" sldId="2147481863"/>
            <ac:spMk id="2" creationId="{2CD34F45-3C46-8864-670B-2B6313A6FFDD}"/>
          </ac:spMkLst>
        </pc:spChg>
        <pc:spChg chg="add mod">
          <ac:chgData name="Asher Curtis" userId="494c4f5b-6d11-415a-9d9e-829c1135aa91" providerId="ADAL" clId="{B095392F-9394-4109-A795-4BD78FAD5680}" dt="2025-04-29T19:46:45.806" v="424" actId="20577"/>
          <ac:spMkLst>
            <pc:docMk/>
            <pc:sldMk cId="698556510" sldId="2147481863"/>
            <ac:spMk id="12" creationId="{00D5405F-60C0-5B18-C202-49471CD180E0}"/>
          </ac:spMkLst>
        </pc:spChg>
        <pc:spChg chg="add mod">
          <ac:chgData name="Asher Curtis" userId="494c4f5b-6d11-415a-9d9e-829c1135aa91" providerId="ADAL" clId="{B095392F-9394-4109-A795-4BD78FAD5680}" dt="2025-04-29T19:46:56.783" v="427" actId="1076"/>
          <ac:spMkLst>
            <pc:docMk/>
            <pc:sldMk cId="698556510" sldId="2147481863"/>
            <ac:spMk id="13" creationId="{A0C3534C-F9F8-4CC5-6178-0FEA843067EA}"/>
          </ac:spMkLst>
        </pc:spChg>
        <pc:spChg chg="add mod">
          <ac:chgData name="Asher Curtis" userId="494c4f5b-6d11-415a-9d9e-829c1135aa91" providerId="ADAL" clId="{B095392F-9394-4109-A795-4BD78FAD5680}" dt="2025-04-29T19:47:04.710" v="430" actId="20577"/>
          <ac:spMkLst>
            <pc:docMk/>
            <pc:sldMk cId="698556510" sldId="2147481863"/>
            <ac:spMk id="14" creationId="{2938D7C1-AD65-74DE-6CC5-4283B6053AF0}"/>
          </ac:spMkLst>
        </pc:spChg>
        <pc:spChg chg="mod">
          <ac:chgData name="Asher Curtis" userId="494c4f5b-6d11-415a-9d9e-829c1135aa91" providerId="ADAL" clId="{B095392F-9394-4109-A795-4BD78FAD5680}" dt="2025-04-29T19:40:41.518" v="400" actId="14100"/>
          <ac:spMkLst>
            <pc:docMk/>
            <pc:sldMk cId="698556510" sldId="2147481863"/>
            <ac:spMk id="16" creationId="{253BA090-4BB8-5109-77C1-423EAB5B8B3A}"/>
          </ac:spMkLst>
        </pc:spChg>
        <pc:picChg chg="del">
          <ac:chgData name="Asher Curtis" userId="494c4f5b-6d11-415a-9d9e-829c1135aa91" providerId="ADAL" clId="{B095392F-9394-4109-A795-4BD78FAD5680}" dt="2025-04-29T19:40:43.409" v="401" actId="478"/>
          <ac:picMkLst>
            <pc:docMk/>
            <pc:sldMk cId="698556510" sldId="2147481863"/>
            <ac:picMk id="3" creationId="{34E18358-84EE-4954-864E-70F18DC6761D}"/>
          </ac:picMkLst>
        </pc:picChg>
        <pc:picChg chg="add mod">
          <ac:chgData name="Asher Curtis" userId="494c4f5b-6d11-415a-9d9e-829c1135aa91" providerId="ADAL" clId="{B095392F-9394-4109-A795-4BD78FAD5680}" dt="2025-04-29T19:45:32.111" v="412" actId="14100"/>
          <ac:picMkLst>
            <pc:docMk/>
            <pc:sldMk cId="698556510" sldId="2147481863"/>
            <ac:picMk id="5" creationId="{A310F201-418F-01FC-4536-9B1DD1FA2103}"/>
          </ac:picMkLst>
        </pc:picChg>
        <pc:picChg chg="add mod">
          <ac:chgData name="Asher Curtis" userId="494c4f5b-6d11-415a-9d9e-829c1135aa91" providerId="ADAL" clId="{B095392F-9394-4109-A795-4BD78FAD5680}" dt="2025-04-29T19:45:40.344" v="414" actId="1076"/>
          <ac:picMkLst>
            <pc:docMk/>
            <pc:sldMk cId="698556510" sldId="2147481863"/>
            <ac:picMk id="7" creationId="{60A73883-9B8F-EDEA-452D-0DBEFC695EB9}"/>
          </ac:picMkLst>
        </pc:picChg>
        <pc:picChg chg="add mod">
          <ac:chgData name="Asher Curtis" userId="494c4f5b-6d11-415a-9d9e-829c1135aa91" providerId="ADAL" clId="{B095392F-9394-4109-A795-4BD78FAD5680}" dt="2025-04-29T19:46:19.199" v="416" actId="1076"/>
          <ac:picMkLst>
            <pc:docMk/>
            <pc:sldMk cId="698556510" sldId="2147481863"/>
            <ac:picMk id="9" creationId="{08C29A42-721A-BB73-396D-1A8E06BC128E}"/>
          </ac:picMkLst>
        </pc:picChg>
        <pc:picChg chg="add mod">
          <ac:chgData name="Asher Curtis" userId="494c4f5b-6d11-415a-9d9e-829c1135aa91" providerId="ADAL" clId="{B095392F-9394-4109-A795-4BD78FAD5680}" dt="2025-04-29T19:46:30.022" v="420" actId="14100"/>
          <ac:picMkLst>
            <pc:docMk/>
            <pc:sldMk cId="698556510" sldId="2147481863"/>
            <ac:picMk id="11" creationId="{45E143BC-44C7-84E9-8D50-F2A4EAF32387}"/>
          </ac:picMkLst>
        </pc:picChg>
      </pc:sldChg>
      <pc:sldChg chg="add ord">
        <pc:chgData name="Asher Curtis" userId="494c4f5b-6d11-415a-9d9e-829c1135aa91" providerId="ADAL" clId="{B095392F-9394-4109-A795-4BD78FAD5680}" dt="2025-04-29T19:47:43.770" v="433"/>
        <pc:sldMkLst>
          <pc:docMk/>
          <pc:sldMk cId="3453536302" sldId="2147481864"/>
        </pc:sldMkLst>
      </pc:sldChg>
      <pc:sldChg chg="add ord replId">
        <pc:chgData name="Asher Curtis" userId="494c4f5b-6d11-415a-9d9e-829c1135aa91" providerId="ADAL" clId="{B095392F-9394-4109-A795-4BD78FAD5680}" dt="2025-04-29T19:47:43.770" v="433"/>
        <pc:sldMkLst>
          <pc:docMk/>
          <pc:sldMk cId="3046906363" sldId="2147481865"/>
        </pc:sldMkLst>
      </pc:sldChg>
      <pc:sldChg chg="addSp delSp modSp new mod">
        <pc:chgData name="Asher Curtis" userId="494c4f5b-6d11-415a-9d9e-829c1135aa91" providerId="ADAL" clId="{B095392F-9394-4109-A795-4BD78FAD5680}" dt="2025-04-29T19:52:20.824" v="501" actId="207"/>
        <pc:sldMkLst>
          <pc:docMk/>
          <pc:sldMk cId="2865737343" sldId="2147481866"/>
        </pc:sldMkLst>
        <pc:spChg chg="del">
          <ac:chgData name="Asher Curtis" userId="494c4f5b-6d11-415a-9d9e-829c1135aa91" providerId="ADAL" clId="{B095392F-9394-4109-A795-4BD78FAD5680}" dt="2025-04-29T19:51:39.452" v="490" actId="478"/>
          <ac:spMkLst>
            <pc:docMk/>
            <pc:sldMk cId="2865737343" sldId="2147481866"/>
            <ac:spMk id="2" creationId="{7D30CC89-2F71-D4F4-182C-89B6479C7C75}"/>
          </ac:spMkLst>
        </pc:spChg>
        <pc:spChg chg="mod">
          <ac:chgData name="Asher Curtis" userId="494c4f5b-6d11-415a-9d9e-829c1135aa91" providerId="ADAL" clId="{B095392F-9394-4109-A795-4BD78FAD5680}" dt="2025-04-29T19:50:59.775" v="489" actId="20577"/>
          <ac:spMkLst>
            <pc:docMk/>
            <pc:sldMk cId="2865737343" sldId="2147481866"/>
            <ac:spMk id="3" creationId="{D4FB023B-0638-C0AA-A7FA-8081748B93D0}"/>
          </ac:spMkLst>
        </pc:spChg>
        <pc:spChg chg="add del">
          <ac:chgData name="Asher Curtis" userId="494c4f5b-6d11-415a-9d9e-829c1135aa91" providerId="ADAL" clId="{B095392F-9394-4109-A795-4BD78FAD5680}" dt="2025-04-29T19:52:09.645" v="496" actId="22"/>
          <ac:spMkLst>
            <pc:docMk/>
            <pc:sldMk cId="2865737343" sldId="2147481866"/>
            <ac:spMk id="7" creationId="{CE6F0DE3-A5CC-8DD6-1106-7F868E638C83}"/>
          </ac:spMkLst>
        </pc:spChg>
        <pc:spChg chg="add mod">
          <ac:chgData name="Asher Curtis" userId="494c4f5b-6d11-415a-9d9e-829c1135aa91" providerId="ADAL" clId="{B095392F-9394-4109-A795-4BD78FAD5680}" dt="2025-04-29T19:52:20.824" v="501" actId="207"/>
          <ac:spMkLst>
            <pc:docMk/>
            <pc:sldMk cId="2865737343" sldId="2147481866"/>
            <ac:spMk id="9" creationId="{6387D9E9-1E58-3B9F-276E-3DF76AD7330E}"/>
          </ac:spMkLst>
        </pc:spChg>
        <pc:picChg chg="add mod">
          <ac:chgData name="Asher Curtis" userId="494c4f5b-6d11-415a-9d9e-829c1135aa91" providerId="ADAL" clId="{B095392F-9394-4109-A795-4BD78FAD5680}" dt="2025-04-29T19:51:43.110" v="492" actId="1076"/>
          <ac:picMkLst>
            <pc:docMk/>
            <pc:sldMk cId="2865737343" sldId="2147481866"/>
            <ac:picMk id="5" creationId="{D7EE1C04-F9B7-A5F0-FE27-B43280DC125E}"/>
          </ac:picMkLst>
        </pc:picChg>
      </pc:sldChg>
      <pc:sldChg chg="addSp delSp modSp add mod">
        <pc:chgData name="Asher Curtis" userId="494c4f5b-6d11-415a-9d9e-829c1135aa91" providerId="ADAL" clId="{B095392F-9394-4109-A795-4BD78FAD5680}" dt="2025-04-29T19:53:50.334" v="520" actId="207"/>
        <pc:sldMkLst>
          <pc:docMk/>
          <pc:sldMk cId="4110172692" sldId="2147481867"/>
        </pc:sldMkLst>
        <pc:spChg chg="mod">
          <ac:chgData name="Asher Curtis" userId="494c4f5b-6d11-415a-9d9e-829c1135aa91" providerId="ADAL" clId="{B095392F-9394-4109-A795-4BD78FAD5680}" dt="2025-04-29T19:53:15.166" v="511" actId="20577"/>
          <ac:spMkLst>
            <pc:docMk/>
            <pc:sldMk cId="4110172692" sldId="2147481867"/>
            <ac:spMk id="3" creationId="{282499D7-B444-0AE6-488E-2A5CDC5C158B}"/>
          </ac:spMkLst>
        </pc:spChg>
        <pc:spChg chg="add mod">
          <ac:chgData name="Asher Curtis" userId="494c4f5b-6d11-415a-9d9e-829c1135aa91" providerId="ADAL" clId="{B095392F-9394-4109-A795-4BD78FAD5680}" dt="2025-04-29T19:53:50.334" v="520" actId="207"/>
          <ac:spMkLst>
            <pc:docMk/>
            <pc:sldMk cId="4110172692" sldId="2147481867"/>
            <ac:spMk id="7" creationId="{F29212B8-9CC1-B531-E554-24BEBA3D3483}"/>
          </ac:spMkLst>
        </pc:spChg>
        <pc:spChg chg="del">
          <ac:chgData name="Asher Curtis" userId="494c4f5b-6d11-415a-9d9e-829c1135aa91" providerId="ADAL" clId="{B095392F-9394-4109-A795-4BD78FAD5680}" dt="2025-04-29T19:53:09.038" v="504" actId="478"/>
          <ac:spMkLst>
            <pc:docMk/>
            <pc:sldMk cId="4110172692" sldId="2147481867"/>
            <ac:spMk id="9" creationId="{34DC17D8-3033-9109-8090-1E89AF334C1B}"/>
          </ac:spMkLst>
        </pc:spChg>
        <pc:picChg chg="add mod">
          <ac:chgData name="Asher Curtis" userId="494c4f5b-6d11-415a-9d9e-829c1135aa91" providerId="ADAL" clId="{B095392F-9394-4109-A795-4BD78FAD5680}" dt="2025-04-29T19:53:40.100" v="517" actId="1076"/>
          <ac:picMkLst>
            <pc:docMk/>
            <pc:sldMk cId="4110172692" sldId="2147481867"/>
            <ac:picMk id="4" creationId="{E846DCEB-992C-7E56-7792-190ED8396343}"/>
          </ac:picMkLst>
        </pc:picChg>
        <pc:picChg chg="del">
          <ac:chgData name="Asher Curtis" userId="494c4f5b-6d11-415a-9d9e-829c1135aa91" providerId="ADAL" clId="{B095392F-9394-4109-A795-4BD78FAD5680}" dt="2025-04-29T19:53:05.329" v="503" actId="478"/>
          <ac:picMkLst>
            <pc:docMk/>
            <pc:sldMk cId="4110172692" sldId="2147481867"/>
            <ac:picMk id="5" creationId="{450D683A-43FE-7F79-4255-66315F78AC86}"/>
          </ac:picMkLst>
        </pc:picChg>
      </pc:sldChg>
      <pc:sldChg chg="addSp delSp modSp new mod">
        <pc:chgData name="Asher Curtis" userId="494c4f5b-6d11-415a-9d9e-829c1135aa91" providerId="ADAL" clId="{B095392F-9394-4109-A795-4BD78FAD5680}" dt="2025-04-29T19:56:06.475" v="577" actId="207"/>
        <pc:sldMkLst>
          <pc:docMk/>
          <pc:sldMk cId="399625681" sldId="2147481868"/>
        </pc:sldMkLst>
        <pc:spChg chg="del">
          <ac:chgData name="Asher Curtis" userId="494c4f5b-6d11-415a-9d9e-829c1135aa91" providerId="ADAL" clId="{B095392F-9394-4109-A795-4BD78FAD5680}" dt="2025-04-29T19:54:03.844" v="535" actId="478"/>
          <ac:spMkLst>
            <pc:docMk/>
            <pc:sldMk cId="399625681" sldId="2147481868"/>
            <ac:spMk id="2" creationId="{CFC3954A-AD35-3C8D-07C4-B3A6EF81E208}"/>
          </ac:spMkLst>
        </pc:spChg>
        <pc:spChg chg="mod">
          <ac:chgData name="Asher Curtis" userId="494c4f5b-6d11-415a-9d9e-829c1135aa91" providerId="ADAL" clId="{B095392F-9394-4109-A795-4BD78FAD5680}" dt="2025-04-29T19:54:00.054" v="534" actId="20577"/>
          <ac:spMkLst>
            <pc:docMk/>
            <pc:sldMk cId="399625681" sldId="2147481868"/>
            <ac:spMk id="3" creationId="{363AF793-EF86-30F4-6029-4EFCAD8F4A6D}"/>
          </ac:spMkLst>
        </pc:spChg>
        <pc:spChg chg="add mod">
          <ac:chgData name="Asher Curtis" userId="494c4f5b-6d11-415a-9d9e-829c1135aa91" providerId="ADAL" clId="{B095392F-9394-4109-A795-4BD78FAD5680}" dt="2025-04-29T19:55:51.624" v="574"/>
          <ac:spMkLst>
            <pc:docMk/>
            <pc:sldMk cId="399625681" sldId="2147481868"/>
            <ac:spMk id="8" creationId="{382E747C-622E-A206-4DBD-6919541AE227}"/>
          </ac:spMkLst>
        </pc:spChg>
        <pc:spChg chg="add mod">
          <ac:chgData name="Asher Curtis" userId="494c4f5b-6d11-415a-9d9e-829c1135aa91" providerId="ADAL" clId="{B095392F-9394-4109-A795-4BD78FAD5680}" dt="2025-04-29T19:56:06.475" v="577" actId="207"/>
          <ac:spMkLst>
            <pc:docMk/>
            <pc:sldMk cId="399625681" sldId="2147481868"/>
            <ac:spMk id="10" creationId="{A81EC00F-8F70-FDA2-C833-B4986FBA8365}"/>
          </ac:spMkLst>
        </pc:spChg>
        <pc:picChg chg="add">
          <ac:chgData name="Asher Curtis" userId="494c4f5b-6d11-415a-9d9e-829c1135aa91" providerId="ADAL" clId="{B095392F-9394-4109-A795-4BD78FAD5680}" dt="2025-04-29T19:54:30.847" v="536" actId="22"/>
          <ac:picMkLst>
            <pc:docMk/>
            <pc:sldMk cId="399625681" sldId="2147481868"/>
            <ac:picMk id="5" creationId="{CF106ADC-6B25-4313-B35E-9AFB03A82923}"/>
          </ac:picMkLst>
        </pc:picChg>
        <pc:cxnChg chg="add">
          <ac:chgData name="Asher Curtis" userId="494c4f5b-6d11-415a-9d9e-829c1135aa91" providerId="ADAL" clId="{B095392F-9394-4109-A795-4BD78FAD5680}" dt="2025-04-29T19:54:50.547" v="537" actId="11529"/>
          <ac:cxnSpMkLst>
            <pc:docMk/>
            <pc:sldMk cId="399625681" sldId="2147481868"/>
            <ac:cxnSpMk id="7" creationId="{293BF68D-E6CC-6163-6895-A7842DE059F3}"/>
          </ac:cxnSpMkLst>
        </pc:cxnChg>
      </pc:sldChg>
      <pc:sldChg chg="modSp add mod">
        <pc:chgData name="Asher Curtis" userId="494c4f5b-6d11-415a-9d9e-829c1135aa91" providerId="ADAL" clId="{B095392F-9394-4109-A795-4BD78FAD5680}" dt="2025-04-29T19:56:53.736" v="585" actId="113"/>
        <pc:sldMkLst>
          <pc:docMk/>
          <pc:sldMk cId="3723037134" sldId="2147481869"/>
        </pc:sldMkLst>
        <pc:spChg chg="mod">
          <ac:chgData name="Asher Curtis" userId="494c4f5b-6d11-415a-9d9e-829c1135aa91" providerId="ADAL" clId="{B095392F-9394-4109-A795-4BD78FAD5680}" dt="2025-04-29T19:56:53.736" v="585" actId="113"/>
          <ac:spMkLst>
            <pc:docMk/>
            <pc:sldMk cId="3723037134" sldId="2147481869"/>
            <ac:spMk id="4" creationId="{C7D3EDB7-FFDD-9F6F-4EF5-697C6FA92CBE}"/>
          </ac:spMkLst>
        </pc:spChg>
      </pc:sldChg>
      <pc:sldChg chg="add">
        <pc:chgData name="Asher Curtis" userId="494c4f5b-6d11-415a-9d9e-829c1135aa91" providerId="ADAL" clId="{B095392F-9394-4109-A795-4BD78FAD5680}" dt="2025-04-29T19:57:18.543" v="586" actId="2890"/>
        <pc:sldMkLst>
          <pc:docMk/>
          <pc:sldMk cId="4211813214" sldId="2147481870"/>
        </pc:sldMkLst>
      </pc:sldChg>
      <pc:sldChg chg="add del">
        <pc:chgData name="Asher Curtis" userId="494c4f5b-6d11-415a-9d9e-829c1135aa91" providerId="ADAL" clId="{B095392F-9394-4109-A795-4BD78FAD5680}" dt="2025-04-29T20:06:26.100" v="1413" actId="2696"/>
        <pc:sldMkLst>
          <pc:docMk/>
          <pc:sldMk cId="2128026393" sldId="21474818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4/29/2025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hercurtis.me/teaching/courses/acctg528/class08.html"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ashercurtis.me/teaching/courses/acctg528/videos.html"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82602" y="2597277"/>
            <a:ext cx="10350500" cy="2939907"/>
          </a:xfrm>
        </p:spPr>
        <p:txBody>
          <a:bodyPr/>
          <a:lstStyle/>
          <a:p>
            <a:r>
              <a:rPr lang="en-US" sz="2400" b="1" i="0" dirty="0">
                <a:solidFill>
                  <a:schemeClr val="bg1"/>
                </a:solidFill>
                <a:effectLst/>
                <a:latin typeface="Segoe UI" panose="020B0502040204020203" pitchFamily="34" charset="0"/>
              </a:rPr>
              <a:t>Order-to-Cash Process </a:t>
            </a:r>
            <a:r>
              <a:rPr lang="en-US" sz="2400" b="1" i="0">
                <a:solidFill>
                  <a:schemeClr val="bg1"/>
                </a:solidFill>
                <a:effectLst/>
                <a:latin typeface="Segoe UI" panose="020B0502040204020203" pitchFamily="34" charset="0"/>
              </a:rPr>
              <a:t>Case Review &amp; Conclusion</a:t>
            </a:r>
            <a:endParaRPr lang="en-US" sz="2400" b="1" i="0" dirty="0">
              <a:solidFill>
                <a:schemeClr val="bg1"/>
              </a:solidFill>
              <a:effectLst/>
              <a:latin typeface="Segoe UI" panose="020B0502040204020203" pitchFamily="34" charset="0"/>
            </a:endParaRPr>
          </a:p>
          <a:p>
            <a:endParaRPr lang="en-US" sz="3200" dirty="0"/>
          </a:p>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973563"/>
            <a:ext cx="10325100" cy="1623714"/>
          </a:xfrm>
        </p:spPr>
        <p:txBody>
          <a:bodyPr/>
          <a:lstStyle/>
          <a:p>
            <a:r>
              <a:rPr lang="en-US" sz="4800" dirty="0">
                <a:latin typeface="Arial Black"/>
                <a:cs typeface="Arial"/>
              </a:rPr>
              <a:t>Introduction to Robotic Process Automation (RPA)</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C18B2-90E1-ABE0-BB5A-CFB7319A37BA}"/>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253BA090-4BB8-5109-77C1-423EAB5B8B3A}"/>
              </a:ext>
            </a:extLst>
          </p:cNvPr>
          <p:cNvSpPr txBox="1">
            <a:spLocks/>
          </p:cNvSpPr>
          <p:nvPr/>
        </p:nvSpPr>
        <p:spPr>
          <a:xfrm>
            <a:off x="625927" y="641802"/>
            <a:ext cx="10531023" cy="1009198"/>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Q7: Select from the workflow images below to answer the following question:</a:t>
            </a:r>
          </a:p>
        </p:txBody>
      </p:sp>
      <p:sp>
        <p:nvSpPr>
          <p:cNvPr id="2" name="TextBox 1">
            <a:extLst>
              <a:ext uri="{FF2B5EF4-FFF2-40B4-BE49-F238E27FC236}">
                <a16:creationId xmlns:a16="http://schemas.microsoft.com/office/drawing/2014/main" id="{2CD34F45-3C46-8864-670B-2B6313A6FFDD}"/>
              </a:ext>
            </a:extLst>
          </p:cNvPr>
          <p:cNvSpPr txBox="1"/>
          <p:nvPr/>
        </p:nvSpPr>
        <p:spPr>
          <a:xfrm>
            <a:off x="1905000" y="1910834"/>
            <a:ext cx="412750" cy="369332"/>
          </a:xfrm>
          <a:prstGeom prst="rect">
            <a:avLst/>
          </a:prstGeom>
          <a:noFill/>
        </p:spPr>
        <p:txBody>
          <a:bodyPr wrap="square">
            <a:spAutoFit/>
          </a:bodyPr>
          <a:lstStyle/>
          <a:p>
            <a:r>
              <a:rPr kumimoji="0" lang="en-US" sz="1800" b="0" i="0" u="none" strike="noStrike" kern="1200" cap="none" spc="0" normalizeH="0" baseline="0" noProof="0" dirty="0">
                <a:ln>
                  <a:noFill/>
                </a:ln>
                <a:solidFill>
                  <a:schemeClr val="tx2"/>
                </a:solidFill>
                <a:effectLst/>
                <a:uLnTx/>
                <a:uFillTx/>
                <a:latin typeface="Arial" charset="0"/>
                <a:ea typeface="+mn-ea"/>
                <a:cs typeface="Arial" charset="0"/>
              </a:rPr>
              <a:t>A</a:t>
            </a:r>
            <a:endParaRPr lang="en-US" dirty="0">
              <a:solidFill>
                <a:schemeClr val="tx2"/>
              </a:solidFill>
            </a:endParaRPr>
          </a:p>
        </p:txBody>
      </p:sp>
      <p:pic>
        <p:nvPicPr>
          <p:cNvPr id="5" name="Picture 4">
            <a:extLst>
              <a:ext uri="{FF2B5EF4-FFF2-40B4-BE49-F238E27FC236}">
                <a16:creationId xmlns:a16="http://schemas.microsoft.com/office/drawing/2014/main" id="{A310F201-418F-01FC-4536-9B1DD1FA2103}"/>
              </a:ext>
            </a:extLst>
          </p:cNvPr>
          <p:cNvPicPr>
            <a:picLocks noChangeAspect="1"/>
          </p:cNvPicPr>
          <p:nvPr/>
        </p:nvPicPr>
        <p:blipFill>
          <a:blip r:embed="rId2"/>
          <a:stretch>
            <a:fillRect/>
          </a:stretch>
        </p:blipFill>
        <p:spPr>
          <a:xfrm>
            <a:off x="548992" y="2383243"/>
            <a:ext cx="2899057" cy="3613613"/>
          </a:xfrm>
          <a:prstGeom prst="rect">
            <a:avLst/>
          </a:prstGeom>
        </p:spPr>
      </p:pic>
      <p:pic>
        <p:nvPicPr>
          <p:cNvPr id="7" name="Picture 6">
            <a:extLst>
              <a:ext uri="{FF2B5EF4-FFF2-40B4-BE49-F238E27FC236}">
                <a16:creationId xmlns:a16="http://schemas.microsoft.com/office/drawing/2014/main" id="{60A73883-9B8F-EDEA-452D-0DBEFC695EB9}"/>
              </a:ext>
            </a:extLst>
          </p:cNvPr>
          <p:cNvPicPr>
            <a:picLocks noChangeAspect="1"/>
          </p:cNvPicPr>
          <p:nvPr/>
        </p:nvPicPr>
        <p:blipFill>
          <a:blip r:embed="rId3"/>
          <a:stretch>
            <a:fillRect/>
          </a:stretch>
        </p:blipFill>
        <p:spPr>
          <a:xfrm>
            <a:off x="3448049" y="2457988"/>
            <a:ext cx="2784750" cy="3464122"/>
          </a:xfrm>
          <a:prstGeom prst="rect">
            <a:avLst/>
          </a:prstGeom>
        </p:spPr>
      </p:pic>
      <p:pic>
        <p:nvPicPr>
          <p:cNvPr id="9" name="Picture 8">
            <a:extLst>
              <a:ext uri="{FF2B5EF4-FFF2-40B4-BE49-F238E27FC236}">
                <a16:creationId xmlns:a16="http://schemas.microsoft.com/office/drawing/2014/main" id="{08C29A42-721A-BB73-396D-1A8E06BC128E}"/>
              </a:ext>
            </a:extLst>
          </p:cNvPr>
          <p:cNvPicPr>
            <a:picLocks noChangeAspect="1"/>
          </p:cNvPicPr>
          <p:nvPr/>
        </p:nvPicPr>
        <p:blipFill>
          <a:blip r:embed="rId4"/>
          <a:stretch>
            <a:fillRect/>
          </a:stretch>
        </p:blipFill>
        <p:spPr>
          <a:xfrm>
            <a:off x="6289408" y="2532733"/>
            <a:ext cx="2735908" cy="3464123"/>
          </a:xfrm>
          <a:prstGeom prst="rect">
            <a:avLst/>
          </a:prstGeom>
        </p:spPr>
      </p:pic>
      <p:pic>
        <p:nvPicPr>
          <p:cNvPr id="11" name="Picture 10">
            <a:extLst>
              <a:ext uri="{FF2B5EF4-FFF2-40B4-BE49-F238E27FC236}">
                <a16:creationId xmlns:a16="http://schemas.microsoft.com/office/drawing/2014/main" id="{45E143BC-44C7-84E9-8D50-F2A4EAF32387}"/>
              </a:ext>
            </a:extLst>
          </p:cNvPr>
          <p:cNvPicPr>
            <a:picLocks noChangeAspect="1"/>
          </p:cNvPicPr>
          <p:nvPr/>
        </p:nvPicPr>
        <p:blipFill>
          <a:blip r:embed="rId5"/>
          <a:stretch>
            <a:fillRect/>
          </a:stretch>
        </p:blipFill>
        <p:spPr>
          <a:xfrm>
            <a:off x="9074158" y="2532733"/>
            <a:ext cx="2746333" cy="3389377"/>
          </a:xfrm>
          <a:prstGeom prst="rect">
            <a:avLst/>
          </a:prstGeom>
        </p:spPr>
      </p:pic>
      <p:sp>
        <p:nvSpPr>
          <p:cNvPr id="12" name="TextBox 11">
            <a:extLst>
              <a:ext uri="{FF2B5EF4-FFF2-40B4-BE49-F238E27FC236}">
                <a16:creationId xmlns:a16="http://schemas.microsoft.com/office/drawing/2014/main" id="{00D5405F-60C0-5B18-C202-49471CD180E0}"/>
              </a:ext>
            </a:extLst>
          </p:cNvPr>
          <p:cNvSpPr txBox="1"/>
          <p:nvPr/>
        </p:nvSpPr>
        <p:spPr>
          <a:xfrm>
            <a:off x="4634049" y="1882012"/>
            <a:ext cx="412750" cy="369332"/>
          </a:xfrm>
          <a:prstGeom prst="rect">
            <a:avLst/>
          </a:prstGeom>
          <a:noFill/>
        </p:spPr>
        <p:txBody>
          <a:bodyPr wrap="square">
            <a:spAutoFit/>
          </a:bodyPr>
          <a:lstStyle/>
          <a:p>
            <a:r>
              <a:rPr lang="en-US" dirty="0">
                <a:solidFill>
                  <a:schemeClr val="tx2"/>
                </a:solidFill>
              </a:rPr>
              <a:t>B</a:t>
            </a:r>
          </a:p>
        </p:txBody>
      </p:sp>
      <p:sp>
        <p:nvSpPr>
          <p:cNvPr id="13" name="TextBox 12">
            <a:extLst>
              <a:ext uri="{FF2B5EF4-FFF2-40B4-BE49-F238E27FC236}">
                <a16:creationId xmlns:a16="http://schemas.microsoft.com/office/drawing/2014/main" id="{A0C3534C-F9F8-4CC5-6178-0FEA843067EA}"/>
              </a:ext>
            </a:extLst>
          </p:cNvPr>
          <p:cNvSpPr txBox="1"/>
          <p:nvPr/>
        </p:nvSpPr>
        <p:spPr>
          <a:xfrm>
            <a:off x="7450987" y="1922828"/>
            <a:ext cx="412750" cy="369332"/>
          </a:xfrm>
          <a:prstGeom prst="rect">
            <a:avLst/>
          </a:prstGeom>
          <a:noFill/>
        </p:spPr>
        <p:txBody>
          <a:bodyPr wrap="square">
            <a:spAutoFit/>
          </a:bodyPr>
          <a:lstStyle/>
          <a:p>
            <a:r>
              <a:rPr kumimoji="0" lang="en-US" sz="1800" b="0" i="0" u="none" strike="noStrike" kern="1200" cap="none" spc="0" normalizeH="0" baseline="0" noProof="0" dirty="0">
                <a:ln>
                  <a:noFill/>
                </a:ln>
                <a:solidFill>
                  <a:schemeClr val="tx2"/>
                </a:solidFill>
                <a:effectLst/>
                <a:uLnTx/>
                <a:uFillTx/>
                <a:latin typeface="Arial" charset="0"/>
                <a:ea typeface="+mn-ea"/>
                <a:cs typeface="Arial" charset="0"/>
              </a:rPr>
              <a:t>C</a:t>
            </a:r>
            <a:endParaRPr lang="en-US" dirty="0">
              <a:solidFill>
                <a:schemeClr val="tx2"/>
              </a:solidFill>
            </a:endParaRPr>
          </a:p>
        </p:txBody>
      </p:sp>
      <p:sp>
        <p:nvSpPr>
          <p:cNvPr id="14" name="TextBox 13">
            <a:extLst>
              <a:ext uri="{FF2B5EF4-FFF2-40B4-BE49-F238E27FC236}">
                <a16:creationId xmlns:a16="http://schemas.microsoft.com/office/drawing/2014/main" id="{2938D7C1-AD65-74DE-6CC5-4283B6053AF0}"/>
              </a:ext>
            </a:extLst>
          </p:cNvPr>
          <p:cNvSpPr txBox="1"/>
          <p:nvPr/>
        </p:nvSpPr>
        <p:spPr>
          <a:xfrm>
            <a:off x="10287000" y="1932106"/>
            <a:ext cx="412750" cy="369332"/>
          </a:xfrm>
          <a:prstGeom prst="rect">
            <a:avLst/>
          </a:prstGeom>
          <a:noFill/>
        </p:spPr>
        <p:txBody>
          <a:bodyPr wrap="square">
            <a:spAutoFit/>
          </a:bodyPr>
          <a:lstStyle/>
          <a:p>
            <a:r>
              <a:rPr kumimoji="0" lang="en-US" sz="1800" b="0" i="0" u="none" strike="noStrike" kern="1200" cap="none" spc="0" normalizeH="0" baseline="0" noProof="0" dirty="0">
                <a:ln>
                  <a:noFill/>
                </a:ln>
                <a:solidFill>
                  <a:schemeClr val="tx2"/>
                </a:solidFill>
                <a:effectLst/>
                <a:uLnTx/>
                <a:uFillTx/>
                <a:latin typeface="Arial" charset="0"/>
                <a:ea typeface="+mn-ea"/>
                <a:cs typeface="Arial" charset="0"/>
              </a:rPr>
              <a:t>D</a:t>
            </a:r>
            <a:endParaRPr lang="en-US" dirty="0">
              <a:solidFill>
                <a:schemeClr val="tx2"/>
              </a:solidFill>
            </a:endParaRPr>
          </a:p>
        </p:txBody>
      </p:sp>
    </p:spTree>
    <p:extLst>
      <p:ext uri="{BB962C8B-B14F-4D97-AF65-F5344CB8AC3E}">
        <p14:creationId xmlns:p14="http://schemas.microsoft.com/office/powerpoint/2010/main" val="6985565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0471-AC14-B81E-0FB6-BB6C7C488D22}"/>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976B01C-5949-83BF-079E-61F6677E5E90}"/>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9EB0A4-AFFD-EC2F-14D7-4350013118C7}"/>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FE9CDCFA-6BF3-4EE2-B06F-D377F5B2E014}"/>
              </a:ext>
            </a:extLst>
          </p:cNvPr>
          <p:cNvSpPr txBox="1"/>
          <p:nvPr/>
        </p:nvSpPr>
        <p:spPr>
          <a:xfrm>
            <a:off x="670560" y="2177143"/>
            <a:ext cx="927354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742950" lvl="1" indent="-285750">
              <a:buFont typeface="Arial" panose="020B0604020202020204" pitchFamily="34" charset="0"/>
              <a:buChar char="•"/>
            </a:pPr>
            <a:r>
              <a:rPr lang="en-US" sz="2800" dirty="0" err="1">
                <a:solidFill>
                  <a:schemeClr val="accent2"/>
                </a:solidFill>
                <a:latin typeface="+mn-lt"/>
              </a:rPr>
              <a:t>PollEverywhere</a:t>
            </a:r>
            <a:r>
              <a:rPr lang="en-US" sz="2800" dirty="0">
                <a:solidFill>
                  <a:schemeClr val="accent2"/>
                </a:solidFill>
                <a:latin typeface="+mn-lt"/>
              </a:rPr>
              <a:t> Q&amp;A</a:t>
            </a:r>
          </a:p>
          <a:p>
            <a:pPr marL="285750" indent="-285750">
              <a:buFont typeface="Arial" panose="020B0604020202020204" pitchFamily="34" charset="0"/>
              <a:buChar char="•"/>
            </a:pPr>
            <a:r>
              <a:rPr lang="en-US" sz="2800" b="1" dirty="0">
                <a:solidFill>
                  <a:schemeClr val="bg1"/>
                </a:solidFill>
                <a:latin typeface="+mn-lt"/>
              </a:rPr>
              <a:t>Pure Reformed Oils Case: Concluded</a:t>
            </a:r>
          </a:p>
          <a:p>
            <a:pPr marL="742950" lvl="1" indent="-285750">
              <a:buFont typeface="Arial" panose="020B0604020202020204" pitchFamily="34" charset="0"/>
              <a:buChar char="•"/>
            </a:pPr>
            <a:r>
              <a:rPr lang="en-US" sz="2800" b="1" dirty="0">
                <a:solidFill>
                  <a:schemeClr val="bg1"/>
                </a:solidFill>
                <a:latin typeface="+mn-lt"/>
              </a:rPr>
              <a:t>Possible extensions</a:t>
            </a:r>
          </a:p>
          <a:p>
            <a:pPr marL="285750" indent="-285750">
              <a:buFont typeface="Arial" panose="020B0604020202020204" pitchFamily="34" charset="0"/>
              <a:buChar char="•"/>
            </a:pPr>
            <a:r>
              <a:rPr lang="en-US" sz="2800" dirty="0">
                <a:solidFill>
                  <a:schemeClr val="bg1"/>
                </a:solidFill>
                <a:latin typeface="+mn-lt"/>
              </a:rPr>
              <a:t>Individual RPA Challenge</a:t>
            </a:r>
          </a:p>
          <a:p>
            <a:pPr marL="285750" indent="-285750">
              <a:buFont typeface="Arial" panose="020B0604020202020204" pitchFamily="34" charset="0"/>
              <a:buChar char="•"/>
            </a:pPr>
            <a:r>
              <a:rPr lang="en-US" sz="2800" dirty="0">
                <a:solidFill>
                  <a:schemeClr val="bg1"/>
                </a:solidFill>
                <a:latin typeface="+mn-lt"/>
              </a:rPr>
              <a:t>Workshop / </a:t>
            </a:r>
            <a:r>
              <a:rPr lang="en-US" sz="2800" dirty="0" err="1">
                <a:solidFill>
                  <a:schemeClr val="bg1"/>
                </a:solidFill>
                <a:latin typeface="+mn-lt"/>
              </a:rPr>
              <a:t>UIPath</a:t>
            </a:r>
            <a:r>
              <a:rPr lang="en-US" sz="2800" dirty="0">
                <a:solidFill>
                  <a:schemeClr val="bg1"/>
                </a:solidFill>
                <a:latin typeface="+mn-lt"/>
              </a:rPr>
              <a:t> help</a:t>
            </a:r>
          </a:p>
        </p:txBody>
      </p:sp>
    </p:spTree>
    <p:extLst>
      <p:ext uri="{BB962C8B-B14F-4D97-AF65-F5344CB8AC3E}">
        <p14:creationId xmlns:p14="http://schemas.microsoft.com/office/powerpoint/2010/main" val="26868222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A3B8-29AE-FAF5-5506-E0382F8850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13C6DA-ABF0-9B6D-C11C-B1A18FFEE1BE}"/>
              </a:ext>
            </a:extLst>
          </p:cNvPr>
          <p:cNvSpPr>
            <a:spLocks noGrp="1"/>
          </p:cNvSpPr>
          <p:nvPr>
            <p:ph sz="quarter" idx="11"/>
          </p:nvPr>
        </p:nvSpPr>
        <p:spPr>
          <a:xfrm>
            <a:off x="667369" y="1226577"/>
            <a:ext cx="10811256" cy="6691191"/>
          </a:xfrm>
        </p:spPr>
        <p:txBody>
          <a:bodyPr/>
          <a:lstStyle/>
          <a:p>
            <a:r>
              <a:rPr lang="en-US" dirty="0"/>
              <a:t>Create a bot that automates the order-to-cash workflow described by the clients:</a:t>
            </a:r>
          </a:p>
          <a:p>
            <a:pPr marL="457200" indent="-457200">
              <a:buFont typeface="+mj-lt"/>
              <a:buAutoNum type="arabicPeriod"/>
            </a:pPr>
            <a:r>
              <a:rPr lang="en-US" dirty="0"/>
              <a:t>Move processed files automatically</a:t>
            </a:r>
          </a:p>
          <a:p>
            <a:pPr marL="457200" indent="-457200">
              <a:buFont typeface="+mj-lt"/>
              <a:buAutoNum type="arabicPeriod"/>
            </a:pPr>
            <a:r>
              <a:rPr lang="en-US" dirty="0"/>
              <a:t>Update ERP for shipments/deliveries</a:t>
            </a:r>
          </a:p>
          <a:p>
            <a:pPr marL="457200" indent="-457200">
              <a:buFont typeface="+mj-lt"/>
              <a:buAutoNum type="arabicPeriod"/>
            </a:pPr>
            <a:r>
              <a:rPr lang="en-US" dirty="0"/>
              <a:t>Update Inventory levels</a:t>
            </a:r>
          </a:p>
          <a:p>
            <a:pPr marL="457200" indent="-457200">
              <a:buFont typeface="+mj-lt"/>
              <a:buAutoNum type="arabicPeriod"/>
            </a:pPr>
            <a:r>
              <a:rPr lang="en-US" dirty="0"/>
              <a:t>Create metadata tags, extend the logger (with a </a:t>
            </a:r>
            <a:r>
              <a:rPr lang="en-US" dirty="0" err="1"/>
              <a:t>json</a:t>
            </a:r>
            <a:r>
              <a:rPr lang="en-US" dirty="0"/>
              <a:t> output) </a:t>
            </a:r>
          </a:p>
          <a:p>
            <a:pPr marL="457200" indent="-457200">
              <a:buFont typeface="+mj-lt"/>
              <a:buAutoNum type="arabicPeriod"/>
            </a:pPr>
            <a:r>
              <a:rPr lang="en-US" dirty="0"/>
              <a:t>Create diagnostic output for a dashboard / create dashboard</a:t>
            </a:r>
          </a:p>
          <a:p>
            <a:pPr marL="457200" indent="-457200">
              <a:buFont typeface="+mj-lt"/>
              <a:buAutoNum type="arabicPeriod"/>
            </a:pPr>
            <a:r>
              <a:rPr lang="en-US" dirty="0"/>
              <a:t>Other ideas:</a:t>
            </a:r>
          </a:p>
          <a:p>
            <a:pPr marL="1145100" lvl="1" indent="-457200">
              <a:buFont typeface="+mj-lt"/>
              <a:buAutoNum type="arabicPeriod"/>
            </a:pPr>
            <a:r>
              <a:rPr lang="en-US" dirty="0"/>
              <a:t>ETSY Payments updates</a:t>
            </a:r>
          </a:p>
          <a:p>
            <a:pPr marL="1145100" lvl="1" indent="-457200">
              <a:buFont typeface="+mj-lt"/>
              <a:buAutoNum type="arabicPeriod"/>
            </a:pPr>
            <a:r>
              <a:rPr lang="en-US" dirty="0"/>
              <a:t>Accounting system</a:t>
            </a:r>
          </a:p>
          <a:p>
            <a:pPr marL="1145100" lvl="1" indent="-457200">
              <a:buFont typeface="+mj-lt"/>
              <a:buAutoNum type="arabicPeriod"/>
            </a:pPr>
            <a:r>
              <a:rPr lang="en-US" dirty="0"/>
              <a:t>Auto reconciliations, controls</a:t>
            </a:r>
          </a:p>
          <a:p>
            <a:pPr marL="1145100" lvl="1" indent="-457200">
              <a:buFont typeface="+mj-lt"/>
              <a:buAutoNum type="arabicPeriod"/>
            </a:pPr>
            <a:r>
              <a:rPr lang="en-US" dirty="0"/>
              <a:t>And anything else you think could be automated / improved.</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E1DB1D1-37E5-17B3-C965-01A2174E5CE0}"/>
              </a:ext>
            </a:extLst>
          </p:cNvPr>
          <p:cNvSpPr>
            <a:spLocks noGrp="1"/>
          </p:cNvSpPr>
          <p:nvPr>
            <p:ph type="title"/>
          </p:nvPr>
        </p:nvSpPr>
        <p:spPr/>
        <p:txBody>
          <a:bodyPr/>
          <a:lstStyle/>
          <a:p>
            <a:r>
              <a:rPr lang="en-US" dirty="0"/>
              <a:t>Possible extensions</a:t>
            </a:r>
          </a:p>
        </p:txBody>
      </p:sp>
    </p:spTree>
    <p:extLst>
      <p:ext uri="{BB962C8B-B14F-4D97-AF65-F5344CB8AC3E}">
        <p14:creationId xmlns:p14="http://schemas.microsoft.com/office/powerpoint/2010/main" val="345353630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49B62-81A4-3690-0471-B330EC38F5B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D8678C-53BA-7366-854D-17C57EE9BCA5}"/>
              </a:ext>
            </a:extLst>
          </p:cNvPr>
          <p:cNvSpPr>
            <a:spLocks noGrp="1"/>
          </p:cNvSpPr>
          <p:nvPr>
            <p:ph sz="quarter" idx="11"/>
          </p:nvPr>
        </p:nvSpPr>
        <p:spPr>
          <a:xfrm>
            <a:off x="667369" y="1226577"/>
            <a:ext cx="10811256" cy="6639895"/>
          </a:xfrm>
        </p:spPr>
        <p:txBody>
          <a:bodyPr/>
          <a:lstStyle/>
          <a:p>
            <a:pPr marL="342900" indent="-342900">
              <a:buFont typeface="Arial" panose="020B0604020202020204" pitchFamily="34" charset="0"/>
              <a:buChar char="•"/>
            </a:pPr>
            <a:r>
              <a:rPr lang="en-US" dirty="0"/>
              <a:t>Remember the video should include inputs &amp; outputs and preferably the bot running.</a:t>
            </a:r>
          </a:p>
          <a:p>
            <a:pPr marL="1030800" lvl="1" indent="-342900"/>
            <a:r>
              <a:rPr lang="en-US" dirty="0"/>
              <a:t>Hint: show the output log in the video.</a:t>
            </a:r>
          </a:p>
          <a:p>
            <a:pPr marL="342900" indent="-342900">
              <a:buFont typeface="Arial" panose="020B0604020202020204" pitchFamily="34" charset="0"/>
              <a:buChar char="•"/>
            </a:pPr>
            <a:r>
              <a:rPr lang="en-US" dirty="0"/>
              <a:t>Make it very clear what your extension(s) is(are) in the video.</a:t>
            </a:r>
          </a:p>
          <a:p>
            <a:pPr marL="1030800" lvl="1" indent="-342900"/>
            <a:r>
              <a:rPr lang="en-US" dirty="0"/>
              <a:t>Hint: if you go beyond my list, make it clear, and if you do consider researching “</a:t>
            </a:r>
            <a:r>
              <a:rPr lang="en-US" i="1" dirty="0"/>
              <a:t>end-to-end</a:t>
            </a:r>
            <a:r>
              <a:rPr lang="en-US" dirty="0"/>
              <a:t>” </a:t>
            </a:r>
            <a:r>
              <a:rPr lang="en-US" i="1" dirty="0"/>
              <a:t>automation</a:t>
            </a:r>
            <a:r>
              <a:rPr lang="en-US" dirty="0"/>
              <a:t> and discussing your bot/solution using this language. </a:t>
            </a:r>
          </a:p>
          <a:p>
            <a:pPr marL="342900" indent="-342900">
              <a:buFont typeface="Arial" panose="020B0604020202020204" pitchFamily="34" charset="0"/>
              <a:buChar char="•"/>
            </a:pPr>
            <a:r>
              <a:rPr lang="en-US" dirty="0"/>
              <a:t>Discuss the solution in terms of efficiency (hours saved) and effectiveness (minimization of potential human errors, typos, mis pasting of data, </a:t>
            </a:r>
            <a:r>
              <a:rPr lang="en-US" dirty="0" err="1"/>
              <a:t>etc</a:t>
            </a:r>
            <a:r>
              <a:rPr lang="en-US" dirty="0"/>
              <a:t>).</a:t>
            </a:r>
          </a:p>
          <a:p>
            <a:pPr marL="1030800" lvl="1" indent="-342900"/>
            <a:r>
              <a:rPr lang="en-US" dirty="0"/>
              <a:t>Hint: Consider talking about other uses of time for Victoria and Skylar.</a:t>
            </a:r>
          </a:p>
          <a:p>
            <a:pPr marL="1030800" lvl="1" indent="-342900"/>
            <a:r>
              <a:rPr lang="en-US" dirty="0"/>
              <a:t>Hint: Another discussion point is the provision of follow up services, including maintenance and or help with other automations. You are welcome to discuss these hypotheticals. </a:t>
            </a:r>
          </a:p>
          <a:p>
            <a:pPr marL="1030800" lvl="1" indent="-342900">
              <a:buFont typeface="Wingdings" panose="05000000000000000000" pitchFamily="2" charset="2"/>
              <a:buChar char="ü"/>
            </a:pPr>
            <a:endParaRPr lang="en-US" dirty="0"/>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4A477732-6AA2-8ABC-B483-D018968D9125}"/>
              </a:ext>
            </a:extLst>
          </p:cNvPr>
          <p:cNvSpPr>
            <a:spLocks noGrp="1"/>
          </p:cNvSpPr>
          <p:nvPr>
            <p:ph type="title"/>
          </p:nvPr>
        </p:nvSpPr>
        <p:spPr/>
        <p:txBody>
          <a:bodyPr/>
          <a:lstStyle/>
          <a:p>
            <a:r>
              <a:rPr lang="en-US" dirty="0"/>
              <a:t>Possible extensions – suggestions &amp; hints</a:t>
            </a:r>
          </a:p>
        </p:txBody>
      </p:sp>
    </p:spTree>
    <p:extLst>
      <p:ext uri="{BB962C8B-B14F-4D97-AF65-F5344CB8AC3E}">
        <p14:creationId xmlns:p14="http://schemas.microsoft.com/office/powerpoint/2010/main" val="304690636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03A0D-40C5-A8F0-55B0-A1781C2FB50B}"/>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38D18DF-B58D-BA03-AE90-35504E8D260A}"/>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D24758B-63E7-E7B0-FAC2-68ECABA0C222}"/>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36D492C7-678B-B62D-2F52-49AB5EC77790}"/>
              </a:ext>
            </a:extLst>
          </p:cNvPr>
          <p:cNvSpPr txBox="1"/>
          <p:nvPr/>
        </p:nvSpPr>
        <p:spPr>
          <a:xfrm>
            <a:off x="670560" y="2177143"/>
            <a:ext cx="927354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742950" lvl="1" indent="-285750">
              <a:buFont typeface="Arial" panose="020B0604020202020204" pitchFamily="34" charset="0"/>
              <a:buChar char="•"/>
            </a:pPr>
            <a:r>
              <a:rPr lang="en-US" sz="2800" dirty="0" err="1">
                <a:solidFill>
                  <a:schemeClr val="accent2"/>
                </a:solidFill>
                <a:latin typeface="+mn-lt"/>
              </a:rPr>
              <a:t>PollEverywhere</a:t>
            </a:r>
            <a:r>
              <a:rPr lang="en-US" sz="2800" dirty="0">
                <a:solidFill>
                  <a:schemeClr val="accent2"/>
                </a:solidFill>
                <a:latin typeface="+mn-lt"/>
              </a:rPr>
              <a:t> Q&amp;A</a:t>
            </a:r>
          </a:p>
          <a:p>
            <a:pPr marL="285750" indent="-285750">
              <a:buFont typeface="Arial" panose="020B0604020202020204" pitchFamily="34" charset="0"/>
              <a:buChar char="•"/>
            </a:pPr>
            <a:r>
              <a:rPr lang="en-US" sz="2800" dirty="0">
                <a:solidFill>
                  <a:schemeClr val="accent2"/>
                </a:solidFill>
                <a:latin typeface="+mn-lt"/>
              </a:rPr>
              <a:t>Pure Reformed Oils Case: Concluded</a:t>
            </a:r>
          </a:p>
          <a:p>
            <a:pPr marL="742950" lvl="1" indent="-285750">
              <a:buFont typeface="Arial" panose="020B0604020202020204" pitchFamily="34" charset="0"/>
              <a:buChar char="•"/>
            </a:pPr>
            <a:r>
              <a:rPr lang="en-US" sz="2800" dirty="0">
                <a:solidFill>
                  <a:schemeClr val="accent2"/>
                </a:solidFill>
                <a:latin typeface="+mn-lt"/>
              </a:rPr>
              <a:t>Possible extensions</a:t>
            </a:r>
          </a:p>
          <a:p>
            <a:pPr marL="285750" indent="-285750">
              <a:buFont typeface="Arial" panose="020B0604020202020204" pitchFamily="34" charset="0"/>
              <a:buChar char="•"/>
            </a:pPr>
            <a:r>
              <a:rPr lang="en-US" sz="2800" b="1" dirty="0">
                <a:solidFill>
                  <a:schemeClr val="bg1"/>
                </a:solidFill>
                <a:latin typeface="+mn-lt"/>
              </a:rPr>
              <a:t>Individual RPA Challenge</a:t>
            </a:r>
          </a:p>
          <a:p>
            <a:pPr marL="285750" indent="-285750">
              <a:buFont typeface="Arial" panose="020B0604020202020204" pitchFamily="34" charset="0"/>
              <a:buChar char="•"/>
            </a:pPr>
            <a:r>
              <a:rPr lang="en-US" sz="2800" dirty="0">
                <a:solidFill>
                  <a:schemeClr val="bg1"/>
                </a:solidFill>
                <a:latin typeface="+mn-lt"/>
              </a:rPr>
              <a:t>Workshop / </a:t>
            </a:r>
            <a:r>
              <a:rPr lang="en-US" sz="2800" dirty="0" err="1">
                <a:solidFill>
                  <a:schemeClr val="bg1"/>
                </a:solidFill>
                <a:latin typeface="+mn-lt"/>
              </a:rPr>
              <a:t>UIPath</a:t>
            </a:r>
            <a:r>
              <a:rPr lang="en-US" sz="2800" dirty="0">
                <a:solidFill>
                  <a:schemeClr val="bg1"/>
                </a:solidFill>
                <a:latin typeface="+mn-lt"/>
              </a:rPr>
              <a:t> help</a:t>
            </a:r>
          </a:p>
        </p:txBody>
      </p:sp>
    </p:spTree>
    <p:extLst>
      <p:ext uri="{BB962C8B-B14F-4D97-AF65-F5344CB8AC3E}">
        <p14:creationId xmlns:p14="http://schemas.microsoft.com/office/powerpoint/2010/main" val="4618224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50B89A-6F66-46AF-F024-8FD1F2243141}"/>
              </a:ext>
            </a:extLst>
          </p:cNvPr>
          <p:cNvSpPr>
            <a:spLocks noGrp="1"/>
          </p:cNvSpPr>
          <p:nvPr>
            <p:ph sz="quarter" idx="11"/>
          </p:nvPr>
        </p:nvSpPr>
        <p:spPr>
          <a:xfrm>
            <a:off x="667369" y="1226577"/>
            <a:ext cx="10811256" cy="5765040"/>
          </a:xfrm>
        </p:spPr>
        <p:txBody>
          <a:bodyPr/>
          <a:lstStyle/>
          <a:p>
            <a:r>
              <a:rPr lang="en-US" dirty="0"/>
              <a:t>Answer: </a:t>
            </a:r>
            <a:r>
              <a:rPr lang="en-US" b="1" dirty="0">
                <a:solidFill>
                  <a:schemeClr val="tx2"/>
                </a:solidFill>
              </a:rPr>
              <a:t>Any repetitive process</a:t>
            </a:r>
          </a:p>
          <a:p>
            <a:endParaRPr lang="en-US" dirty="0"/>
          </a:p>
          <a:p>
            <a:pPr marL="342900" indent="-342900">
              <a:buFont typeface="Arial" panose="020B0604020202020204" pitchFamily="34" charset="0"/>
              <a:buChar char="•"/>
            </a:pPr>
            <a:r>
              <a:rPr lang="en-US" dirty="0"/>
              <a:t>Does it have to be spreadsheets only? </a:t>
            </a:r>
            <a:r>
              <a:rPr lang="en-US" b="1" dirty="0">
                <a:solidFill>
                  <a:schemeClr val="tx2"/>
                </a:solidFill>
              </a:rPr>
              <a:t>No, it can use any type of data. </a:t>
            </a:r>
          </a:p>
          <a:p>
            <a:pPr marL="342900" indent="-342900">
              <a:buFont typeface="Arial" panose="020B0604020202020204" pitchFamily="34" charset="0"/>
              <a:buChar char="•"/>
            </a:pPr>
            <a:r>
              <a:rPr lang="en-US" dirty="0"/>
              <a:t>Can I automate software other than excel/csv files? </a:t>
            </a:r>
            <a:r>
              <a:rPr lang="en-US" b="1" dirty="0">
                <a:solidFill>
                  <a:schemeClr val="tx2"/>
                </a:solidFill>
              </a:rPr>
              <a:t>Yes – these are often more impactful submissions.</a:t>
            </a:r>
            <a:r>
              <a:rPr lang="en-US" dirty="0"/>
              <a:t> </a:t>
            </a:r>
          </a:p>
          <a:p>
            <a:pPr marL="342900" indent="-342900">
              <a:buFont typeface="Arial" panose="020B0604020202020204" pitchFamily="34" charset="0"/>
              <a:buChar char="•"/>
            </a:pPr>
            <a:r>
              <a:rPr lang="en-US" dirty="0"/>
              <a:t>Can I build off the Skylar case? </a:t>
            </a:r>
            <a:r>
              <a:rPr lang="en-US" b="1" dirty="0">
                <a:solidFill>
                  <a:schemeClr val="tx2"/>
                </a:solidFill>
              </a:rPr>
              <a:t>Yes (for the video version), if you extend or alter it in a significant way, but note this will limit what you can do relative to the order-to-cash process. (same for the original version, but use the new data as a starting point).</a:t>
            </a:r>
          </a:p>
          <a:p>
            <a:pPr marL="342900" indent="-342900">
              <a:buFont typeface="Arial" panose="020B0604020202020204" pitchFamily="34" charset="0"/>
              <a:buChar char="•"/>
            </a:pPr>
            <a:r>
              <a:rPr lang="en-US" dirty="0"/>
              <a:t>Can I submit one of the legacy bots? </a:t>
            </a:r>
            <a:r>
              <a:rPr lang="en-US" b="1" dirty="0">
                <a:solidFill>
                  <a:schemeClr val="tx2"/>
                </a:solidFill>
              </a:rPr>
              <a:t>Yes, if you extend or alter it in a significant way. </a:t>
            </a:r>
          </a:p>
          <a:p>
            <a:pPr marL="342900" indent="-342900">
              <a:buFont typeface="Arial" panose="020B0604020202020204" pitchFamily="34" charset="0"/>
              <a:buChar char="•"/>
            </a:pPr>
            <a:r>
              <a:rPr lang="en-US" dirty="0"/>
              <a:t>Can I start from scratch using a completely new process? </a:t>
            </a:r>
            <a:r>
              <a:rPr lang="en-US" b="1" dirty="0">
                <a:solidFill>
                  <a:schemeClr val="tx2"/>
                </a:solidFill>
              </a:rPr>
              <a:t>Yes!</a:t>
            </a:r>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80CA3A8-142E-9769-1E5A-3C41274F1375}"/>
              </a:ext>
            </a:extLst>
          </p:cNvPr>
          <p:cNvSpPr>
            <a:spLocks noGrp="1"/>
          </p:cNvSpPr>
          <p:nvPr>
            <p:ph type="title"/>
          </p:nvPr>
        </p:nvSpPr>
        <p:spPr/>
        <p:txBody>
          <a:bodyPr/>
          <a:lstStyle/>
          <a:p>
            <a:r>
              <a:rPr lang="en-US" dirty="0"/>
              <a:t>What can I automate?</a:t>
            </a:r>
          </a:p>
        </p:txBody>
      </p:sp>
    </p:spTree>
    <p:extLst>
      <p:ext uri="{BB962C8B-B14F-4D97-AF65-F5344CB8AC3E}">
        <p14:creationId xmlns:p14="http://schemas.microsoft.com/office/powerpoint/2010/main" val="36843549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2472E-1ECD-0E52-27CE-EDE1A6129A9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151369-151C-6822-E6A7-445494C9BD38}"/>
              </a:ext>
            </a:extLst>
          </p:cNvPr>
          <p:cNvSpPr>
            <a:spLocks noGrp="1"/>
          </p:cNvSpPr>
          <p:nvPr>
            <p:ph sz="quarter" idx="11"/>
          </p:nvPr>
        </p:nvSpPr>
        <p:spPr>
          <a:xfrm>
            <a:off x="667369" y="1226577"/>
            <a:ext cx="10811256" cy="5739392"/>
          </a:xfrm>
        </p:spPr>
        <p:txBody>
          <a:bodyPr/>
          <a:lstStyle/>
          <a:p>
            <a:r>
              <a:rPr lang="en-US" dirty="0"/>
              <a:t>Required deliverable: A software deliverable of a desktop-automation level automation bot using </a:t>
            </a:r>
            <a:r>
              <a:rPr lang="en-US" dirty="0" err="1"/>
              <a:t>UIPath</a:t>
            </a:r>
            <a:r>
              <a:rPr lang="en-US" dirty="0"/>
              <a:t> or another automation software.</a:t>
            </a:r>
          </a:p>
          <a:p>
            <a:endParaRPr lang="en-US" dirty="0"/>
          </a:p>
          <a:p>
            <a:pPr marL="342900" indent="-342900">
              <a:buFont typeface="Arial" panose="020B0604020202020204" pitchFamily="34" charset="0"/>
              <a:buChar char="•"/>
            </a:pPr>
            <a:r>
              <a:rPr lang="en-US" dirty="0"/>
              <a:t>Each individual will be asked to develop a desktop-automation level automation robot of a common repetitive business task. The bot is to be built using either </a:t>
            </a:r>
            <a:r>
              <a:rPr lang="en-US" dirty="0" err="1"/>
              <a:t>UIPath</a:t>
            </a:r>
            <a:r>
              <a:rPr lang="en-US" dirty="0"/>
              <a:t> or the Microsoft Power Apps (or another automation software with approval from your instructor).</a:t>
            </a:r>
          </a:p>
          <a:p>
            <a:pPr marL="342900" indent="-342900">
              <a:buFont typeface="Arial" panose="020B0604020202020204" pitchFamily="34" charset="0"/>
              <a:buChar char="•"/>
            </a:pPr>
            <a:r>
              <a:rPr lang="en-US" dirty="0"/>
              <a:t>The RPA solution is expected to work on a single desktop, and any issues related to the transfer of the bot need to be identified and discussed.</a:t>
            </a:r>
          </a:p>
          <a:p>
            <a:pPr marL="342900" indent="-342900">
              <a:buFont typeface="Arial" panose="020B0604020202020204" pitchFamily="34" charset="0"/>
              <a:buChar char="•"/>
            </a:pPr>
            <a:r>
              <a:rPr lang="en-US" dirty="0"/>
              <a:t>Any files or other materials required in order to have the bot run (in most cases you will upload a zip file with your input, app, and output folders.</a:t>
            </a:r>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8987EF7-2FD2-8676-AE97-FC629E4274C4}"/>
              </a:ext>
            </a:extLst>
          </p:cNvPr>
          <p:cNvSpPr>
            <a:spLocks noGrp="1"/>
          </p:cNvSpPr>
          <p:nvPr>
            <p:ph type="title"/>
          </p:nvPr>
        </p:nvSpPr>
        <p:spPr/>
        <p:txBody>
          <a:bodyPr/>
          <a:lstStyle/>
          <a:p>
            <a:r>
              <a:rPr lang="en-US" dirty="0"/>
              <a:t>Bot Requirements</a:t>
            </a:r>
          </a:p>
        </p:txBody>
      </p:sp>
    </p:spTree>
    <p:extLst>
      <p:ext uri="{BB962C8B-B14F-4D97-AF65-F5344CB8AC3E}">
        <p14:creationId xmlns:p14="http://schemas.microsoft.com/office/powerpoint/2010/main" val="42118132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10001-43A8-AA6B-5404-73CF8E572E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19C61-CDED-4446-2578-48D56A709920}"/>
              </a:ext>
            </a:extLst>
          </p:cNvPr>
          <p:cNvSpPr>
            <a:spLocks noGrp="1"/>
          </p:cNvSpPr>
          <p:nvPr>
            <p:ph sz="quarter" idx="11"/>
          </p:nvPr>
        </p:nvSpPr>
        <p:spPr>
          <a:xfrm>
            <a:off x="667369" y="1226577"/>
            <a:ext cx="10811256" cy="6170407"/>
          </a:xfrm>
        </p:spPr>
        <p:txBody>
          <a:bodyPr/>
          <a:lstStyle/>
          <a:p>
            <a:pPr marL="342900" indent="-342900">
              <a:buFont typeface="Arial" panose="020B0604020202020204" pitchFamily="34" charset="0"/>
              <a:buChar char="•"/>
            </a:pPr>
            <a:r>
              <a:rPr lang="en-US" dirty="0"/>
              <a:t>Choose a task that is rule-based, repetitive, and ideally takes at most 5 minutes per execution – this helps demonstrate meaningful efficiency gains.</a:t>
            </a:r>
          </a:p>
          <a:p>
            <a:pPr marL="342900" indent="-342900">
              <a:buFont typeface="Arial" panose="020B0604020202020204" pitchFamily="34" charset="0"/>
              <a:buChar char="•"/>
            </a:pPr>
            <a:r>
              <a:rPr lang="en-US" dirty="0"/>
              <a:t>As a base case, a loop should include 3 items to loop through each case to demonstrate that the bot could loop through any number of iterations (three is plenty).</a:t>
            </a:r>
          </a:p>
          <a:p>
            <a:pPr marL="342900" indent="-342900">
              <a:buFont typeface="Arial" panose="020B0604020202020204" pitchFamily="34" charset="0"/>
              <a:buChar char="•"/>
            </a:pPr>
            <a:r>
              <a:rPr lang="en-US" dirty="0"/>
              <a:t>You can generate the data input into the automation and if you need help generating data, please ask.</a:t>
            </a:r>
          </a:p>
          <a:p>
            <a:pPr marL="342900" indent="-342900">
              <a:buFont typeface="Arial" panose="020B0604020202020204" pitchFamily="34" charset="0"/>
              <a:buChar char="•"/>
            </a:pPr>
            <a:r>
              <a:rPr lang="en-US" dirty="0"/>
              <a:t>Keep your folder structure clean and include a brief README file if additional setup is required for your bot to run (note this is uncommon, ask if unsure).</a:t>
            </a:r>
          </a:p>
          <a:p>
            <a:pPr marL="342900" indent="-342900">
              <a:buFont typeface="Arial" panose="020B0604020202020204" pitchFamily="34" charset="0"/>
              <a:buChar char="•"/>
            </a:pPr>
            <a:r>
              <a:rPr lang="en-US" dirty="0"/>
              <a:t>If your bot requires specific file paths, applications, or screen resolutions, note these explicitly and suggest how they could be standardized for transferability (again this should be uncommon, ask if unsure).</a:t>
            </a:r>
          </a:p>
          <a:p>
            <a:pPr marL="1030800" lvl="1" indent="-342900">
              <a:buFont typeface="Wingdings" panose="05000000000000000000" pitchFamily="2" charset="2"/>
              <a:buChar char="ü"/>
            </a:pPr>
            <a:endParaRPr lang="en-US" dirty="0"/>
          </a:p>
          <a:p>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DD86179-AA9A-A216-6A8B-3C3CCB072D27}"/>
              </a:ext>
            </a:extLst>
          </p:cNvPr>
          <p:cNvSpPr>
            <a:spLocks noGrp="1"/>
          </p:cNvSpPr>
          <p:nvPr>
            <p:ph type="title"/>
          </p:nvPr>
        </p:nvSpPr>
        <p:spPr/>
        <p:txBody>
          <a:bodyPr/>
          <a:lstStyle/>
          <a:p>
            <a:r>
              <a:rPr lang="en-US" dirty="0"/>
              <a:t>Suggestions &amp; hints</a:t>
            </a:r>
          </a:p>
        </p:txBody>
      </p:sp>
    </p:spTree>
    <p:extLst>
      <p:ext uri="{BB962C8B-B14F-4D97-AF65-F5344CB8AC3E}">
        <p14:creationId xmlns:p14="http://schemas.microsoft.com/office/powerpoint/2010/main" val="16400970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B023B-0638-C0AA-A7FA-8081748B93D0}"/>
              </a:ext>
            </a:extLst>
          </p:cNvPr>
          <p:cNvSpPr>
            <a:spLocks noGrp="1"/>
          </p:cNvSpPr>
          <p:nvPr>
            <p:ph type="title"/>
          </p:nvPr>
        </p:nvSpPr>
        <p:spPr/>
        <p:txBody>
          <a:bodyPr/>
          <a:lstStyle/>
          <a:p>
            <a:r>
              <a:rPr lang="en-US" dirty="0"/>
              <a:t>Resources</a:t>
            </a:r>
          </a:p>
        </p:txBody>
      </p:sp>
      <p:pic>
        <p:nvPicPr>
          <p:cNvPr id="5" name="Picture 4">
            <a:extLst>
              <a:ext uri="{FF2B5EF4-FFF2-40B4-BE49-F238E27FC236}">
                <a16:creationId xmlns:a16="http://schemas.microsoft.com/office/drawing/2014/main" id="{D7EE1C04-F9B7-A5F0-FE27-B43280DC125E}"/>
              </a:ext>
            </a:extLst>
          </p:cNvPr>
          <p:cNvPicPr>
            <a:picLocks noChangeAspect="1"/>
          </p:cNvPicPr>
          <p:nvPr/>
        </p:nvPicPr>
        <p:blipFill>
          <a:blip r:embed="rId2"/>
          <a:stretch>
            <a:fillRect/>
          </a:stretch>
        </p:blipFill>
        <p:spPr>
          <a:xfrm>
            <a:off x="710495" y="1623915"/>
            <a:ext cx="10097909" cy="1400370"/>
          </a:xfrm>
          <a:prstGeom prst="rect">
            <a:avLst/>
          </a:prstGeom>
        </p:spPr>
      </p:pic>
      <p:sp>
        <p:nvSpPr>
          <p:cNvPr id="9" name="TextBox 8">
            <a:extLst>
              <a:ext uri="{FF2B5EF4-FFF2-40B4-BE49-F238E27FC236}">
                <a16:creationId xmlns:a16="http://schemas.microsoft.com/office/drawing/2014/main" id="{6387D9E9-1E58-3B9F-276E-3DF76AD7330E}"/>
              </a:ext>
            </a:extLst>
          </p:cNvPr>
          <p:cNvSpPr txBox="1"/>
          <p:nvPr/>
        </p:nvSpPr>
        <p:spPr>
          <a:xfrm>
            <a:off x="3048000" y="3105835"/>
            <a:ext cx="7835900" cy="369332"/>
          </a:xfrm>
          <a:prstGeom prst="rect">
            <a:avLst/>
          </a:prstGeom>
          <a:noFill/>
        </p:spPr>
        <p:txBody>
          <a:bodyPr wrap="square">
            <a:spAutoFit/>
          </a:bodyPr>
          <a:lstStyle/>
          <a:p>
            <a:r>
              <a:rPr lang="en-US" dirty="0">
                <a:solidFill>
                  <a:schemeClr val="tx2"/>
                </a:solidFill>
                <a:hlinkClick r:id="rId3">
                  <a:extLst>
                    <a:ext uri="{A12FA001-AC4F-418D-AE19-62706E023703}">
                      <ahyp:hlinkClr xmlns:ahyp="http://schemas.microsoft.com/office/drawing/2018/hyperlinkcolor" val="tx"/>
                    </a:ext>
                  </a:extLst>
                </a:hlinkClick>
              </a:rPr>
              <a:t>https://www.ashercurtis.me/teaching/courses/acctg528/class08.html</a:t>
            </a:r>
            <a:r>
              <a:rPr lang="en-US" dirty="0">
                <a:solidFill>
                  <a:schemeClr val="tx2"/>
                </a:solidFill>
              </a:rPr>
              <a:t> </a:t>
            </a:r>
          </a:p>
        </p:txBody>
      </p:sp>
    </p:spTree>
    <p:extLst>
      <p:ext uri="{BB962C8B-B14F-4D97-AF65-F5344CB8AC3E}">
        <p14:creationId xmlns:p14="http://schemas.microsoft.com/office/powerpoint/2010/main" val="28657373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BAB2-9B53-ED24-185B-6A4BEB2D3F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2499D7-B444-0AE6-488E-2A5CDC5C158B}"/>
              </a:ext>
            </a:extLst>
          </p:cNvPr>
          <p:cNvSpPr>
            <a:spLocks noGrp="1"/>
          </p:cNvSpPr>
          <p:nvPr>
            <p:ph type="title"/>
          </p:nvPr>
        </p:nvSpPr>
        <p:spPr/>
        <p:txBody>
          <a:bodyPr/>
          <a:lstStyle/>
          <a:p>
            <a:r>
              <a:rPr lang="en-US" dirty="0"/>
              <a:t>Video Resources</a:t>
            </a:r>
          </a:p>
        </p:txBody>
      </p:sp>
      <p:pic>
        <p:nvPicPr>
          <p:cNvPr id="4" name="Picture 3">
            <a:extLst>
              <a:ext uri="{FF2B5EF4-FFF2-40B4-BE49-F238E27FC236}">
                <a16:creationId xmlns:a16="http://schemas.microsoft.com/office/drawing/2014/main" id="{E846DCEB-992C-7E56-7792-190ED8396343}"/>
              </a:ext>
            </a:extLst>
          </p:cNvPr>
          <p:cNvPicPr>
            <a:picLocks noChangeAspect="1"/>
          </p:cNvPicPr>
          <p:nvPr/>
        </p:nvPicPr>
        <p:blipFill>
          <a:blip r:embed="rId2"/>
          <a:stretch>
            <a:fillRect/>
          </a:stretch>
        </p:blipFill>
        <p:spPr>
          <a:xfrm>
            <a:off x="7141294" y="0"/>
            <a:ext cx="4582044" cy="6273800"/>
          </a:xfrm>
          <a:prstGeom prst="rect">
            <a:avLst/>
          </a:prstGeom>
        </p:spPr>
      </p:pic>
      <p:sp>
        <p:nvSpPr>
          <p:cNvPr id="7" name="TextBox 6">
            <a:extLst>
              <a:ext uri="{FF2B5EF4-FFF2-40B4-BE49-F238E27FC236}">
                <a16:creationId xmlns:a16="http://schemas.microsoft.com/office/drawing/2014/main" id="{F29212B8-9CC1-B531-E554-24BEBA3D3483}"/>
              </a:ext>
            </a:extLst>
          </p:cNvPr>
          <p:cNvSpPr txBox="1"/>
          <p:nvPr/>
        </p:nvSpPr>
        <p:spPr>
          <a:xfrm>
            <a:off x="241300" y="2896285"/>
            <a:ext cx="7023100" cy="369332"/>
          </a:xfrm>
          <a:prstGeom prst="rect">
            <a:avLst/>
          </a:prstGeom>
          <a:noFill/>
        </p:spPr>
        <p:txBody>
          <a:bodyPr wrap="square">
            <a:spAutoFit/>
          </a:bodyPr>
          <a:lstStyle/>
          <a:p>
            <a:r>
              <a:rPr lang="en-US" dirty="0">
                <a:solidFill>
                  <a:schemeClr val="tx2"/>
                </a:solidFill>
                <a:hlinkClick r:id="rId3">
                  <a:extLst>
                    <a:ext uri="{A12FA001-AC4F-418D-AE19-62706E023703}">
                      <ahyp:hlinkClr xmlns:ahyp="http://schemas.microsoft.com/office/drawing/2018/hyperlinkcolor" val="tx"/>
                    </a:ext>
                  </a:extLst>
                </a:hlinkClick>
              </a:rPr>
              <a:t>https://www.ashercurtis.me/teaching/courses/acctg528/videos.html</a:t>
            </a:r>
            <a:r>
              <a:rPr lang="en-US" dirty="0">
                <a:solidFill>
                  <a:schemeClr val="tx2"/>
                </a:solidFill>
              </a:rPr>
              <a:t> </a:t>
            </a:r>
          </a:p>
        </p:txBody>
      </p:sp>
    </p:spTree>
    <p:extLst>
      <p:ext uri="{BB962C8B-B14F-4D97-AF65-F5344CB8AC3E}">
        <p14:creationId xmlns:p14="http://schemas.microsoft.com/office/powerpoint/2010/main" val="41101726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9273540"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Review</a:t>
            </a:r>
          </a:p>
          <a:p>
            <a:pPr marL="742950" lvl="1" indent="-285750">
              <a:buFont typeface="Arial" panose="020B0604020202020204" pitchFamily="34" charset="0"/>
              <a:buChar char="•"/>
            </a:pPr>
            <a:r>
              <a:rPr lang="en-US" sz="2800" b="1" dirty="0" err="1">
                <a:solidFill>
                  <a:schemeClr val="bg1"/>
                </a:solidFill>
                <a:latin typeface="+mn-lt"/>
              </a:rPr>
              <a:t>PollEverywhere</a:t>
            </a:r>
            <a:r>
              <a:rPr lang="en-US" sz="2800" b="1" dirty="0">
                <a:solidFill>
                  <a:schemeClr val="bg1"/>
                </a:solidFill>
                <a:latin typeface="+mn-lt"/>
              </a:rPr>
              <a:t> Q&amp;A</a:t>
            </a:r>
          </a:p>
          <a:p>
            <a:pPr marL="285750" indent="-285750">
              <a:buFont typeface="Arial" panose="020B0604020202020204" pitchFamily="34" charset="0"/>
              <a:buChar char="•"/>
            </a:pPr>
            <a:r>
              <a:rPr lang="en-US" sz="2800" dirty="0">
                <a:solidFill>
                  <a:schemeClr val="bg1"/>
                </a:solidFill>
                <a:latin typeface="+mn-lt"/>
              </a:rPr>
              <a:t>Pure Reformed Oils Case: Concluded</a:t>
            </a:r>
          </a:p>
          <a:p>
            <a:pPr marL="742950" lvl="1" indent="-285750">
              <a:buFont typeface="Arial" panose="020B0604020202020204" pitchFamily="34" charset="0"/>
              <a:buChar char="•"/>
            </a:pPr>
            <a:r>
              <a:rPr lang="en-US" sz="2800" dirty="0">
                <a:solidFill>
                  <a:schemeClr val="bg1"/>
                </a:solidFill>
                <a:latin typeface="+mn-lt"/>
              </a:rPr>
              <a:t>Possible extensions</a:t>
            </a:r>
          </a:p>
          <a:p>
            <a:pPr marL="285750" indent="-285750">
              <a:buFont typeface="Arial" panose="020B0604020202020204" pitchFamily="34" charset="0"/>
              <a:buChar char="•"/>
            </a:pPr>
            <a:r>
              <a:rPr lang="en-US" sz="2800" dirty="0">
                <a:solidFill>
                  <a:schemeClr val="bg1"/>
                </a:solidFill>
                <a:latin typeface="+mn-lt"/>
              </a:rPr>
              <a:t>Individual RPA Challenge</a:t>
            </a:r>
          </a:p>
          <a:p>
            <a:pPr marL="285750" indent="-285750">
              <a:buFont typeface="Arial" panose="020B0604020202020204" pitchFamily="34" charset="0"/>
              <a:buChar char="•"/>
            </a:pPr>
            <a:r>
              <a:rPr lang="en-US" sz="2800" dirty="0">
                <a:solidFill>
                  <a:schemeClr val="bg1"/>
                </a:solidFill>
                <a:latin typeface="+mn-lt"/>
              </a:rPr>
              <a:t>Workshop / </a:t>
            </a:r>
            <a:r>
              <a:rPr lang="en-US" sz="2800" dirty="0" err="1">
                <a:solidFill>
                  <a:schemeClr val="bg1"/>
                </a:solidFill>
                <a:latin typeface="+mn-lt"/>
              </a:rPr>
              <a:t>UIPath</a:t>
            </a:r>
            <a:r>
              <a:rPr lang="en-US" sz="2800" dirty="0">
                <a:solidFill>
                  <a:schemeClr val="bg1"/>
                </a:solidFill>
                <a:latin typeface="+mn-lt"/>
              </a:rPr>
              <a:t> help</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AF793-EF86-30F4-6029-4EFCAD8F4A6D}"/>
              </a:ext>
            </a:extLst>
          </p:cNvPr>
          <p:cNvSpPr>
            <a:spLocks noGrp="1"/>
          </p:cNvSpPr>
          <p:nvPr>
            <p:ph type="title"/>
          </p:nvPr>
        </p:nvSpPr>
        <p:spPr/>
        <p:txBody>
          <a:bodyPr/>
          <a:lstStyle/>
          <a:p>
            <a:r>
              <a:rPr lang="en-US" dirty="0"/>
              <a:t>Starter files</a:t>
            </a:r>
          </a:p>
        </p:txBody>
      </p:sp>
      <p:pic>
        <p:nvPicPr>
          <p:cNvPr id="5" name="Picture 4">
            <a:extLst>
              <a:ext uri="{FF2B5EF4-FFF2-40B4-BE49-F238E27FC236}">
                <a16:creationId xmlns:a16="http://schemas.microsoft.com/office/drawing/2014/main" id="{CF106ADC-6B25-4313-B35E-9AFB03A82923}"/>
              </a:ext>
            </a:extLst>
          </p:cNvPr>
          <p:cNvPicPr>
            <a:picLocks noChangeAspect="1"/>
          </p:cNvPicPr>
          <p:nvPr/>
        </p:nvPicPr>
        <p:blipFill>
          <a:blip r:embed="rId2"/>
          <a:stretch>
            <a:fillRect/>
          </a:stretch>
        </p:blipFill>
        <p:spPr>
          <a:xfrm>
            <a:off x="3071390" y="1361786"/>
            <a:ext cx="6049219" cy="4134427"/>
          </a:xfrm>
          <a:prstGeom prst="rect">
            <a:avLst/>
          </a:prstGeom>
        </p:spPr>
      </p:pic>
      <p:cxnSp>
        <p:nvCxnSpPr>
          <p:cNvPr id="7" name="Straight Arrow Connector 6">
            <a:extLst>
              <a:ext uri="{FF2B5EF4-FFF2-40B4-BE49-F238E27FC236}">
                <a16:creationId xmlns:a16="http://schemas.microsoft.com/office/drawing/2014/main" id="{293BF68D-E6CC-6163-6895-A7842DE059F3}"/>
              </a:ext>
            </a:extLst>
          </p:cNvPr>
          <p:cNvCxnSpPr/>
          <p:nvPr/>
        </p:nvCxnSpPr>
        <p:spPr>
          <a:xfrm>
            <a:off x="1263650" y="3429000"/>
            <a:ext cx="20129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82E747C-622E-A206-4DBD-6919541AE227}"/>
              </a:ext>
            </a:extLst>
          </p:cNvPr>
          <p:cNvSpPr txBox="1"/>
          <p:nvPr/>
        </p:nvSpPr>
        <p:spPr>
          <a:xfrm>
            <a:off x="490763" y="2379391"/>
            <a:ext cx="1545773" cy="914400"/>
          </a:xfrm>
          <a:prstGeom prst="rect">
            <a:avLst/>
          </a:prstGeom>
          <a:noFill/>
        </p:spPr>
        <p:txBody>
          <a:bodyPr wrap="square" rtlCol="0">
            <a:spAutoFit/>
          </a:bodyPr>
          <a:lstStyle/>
          <a:p>
            <a:r>
              <a:rPr lang="en-US" dirty="0">
                <a:latin typeface="+mn-lt"/>
              </a:rPr>
              <a:t>Starter files for legacy cases</a:t>
            </a:r>
          </a:p>
        </p:txBody>
      </p:sp>
      <p:sp>
        <p:nvSpPr>
          <p:cNvPr id="10" name="TextBox 9">
            <a:extLst>
              <a:ext uri="{FF2B5EF4-FFF2-40B4-BE49-F238E27FC236}">
                <a16:creationId xmlns:a16="http://schemas.microsoft.com/office/drawing/2014/main" id="{A81EC00F-8F70-FDA2-C833-B4986FBA8365}"/>
              </a:ext>
            </a:extLst>
          </p:cNvPr>
          <p:cNvSpPr txBox="1"/>
          <p:nvPr/>
        </p:nvSpPr>
        <p:spPr>
          <a:xfrm>
            <a:off x="571500" y="4209534"/>
            <a:ext cx="6096000" cy="369332"/>
          </a:xfrm>
          <a:prstGeom prst="rect">
            <a:avLst/>
          </a:prstGeom>
          <a:noFill/>
        </p:spPr>
        <p:txBody>
          <a:bodyPr wrap="square">
            <a:spAutoFit/>
          </a:bodyPr>
          <a:lstStyle/>
          <a:p>
            <a:r>
              <a:rPr lang="en-US" b="0" i="0" dirty="0">
                <a:solidFill>
                  <a:schemeClr val="tx2"/>
                </a:solidFill>
                <a:effectLst/>
                <a:latin typeface="SFMono-Regular"/>
              </a:rPr>
              <a:t>git pull</a:t>
            </a:r>
            <a:endParaRPr lang="en-US" dirty="0">
              <a:solidFill>
                <a:schemeClr val="tx2"/>
              </a:solidFill>
            </a:endParaRPr>
          </a:p>
        </p:txBody>
      </p:sp>
    </p:spTree>
    <p:extLst>
      <p:ext uri="{BB962C8B-B14F-4D97-AF65-F5344CB8AC3E}">
        <p14:creationId xmlns:p14="http://schemas.microsoft.com/office/powerpoint/2010/main" val="3996256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EB85-62C0-5519-EF7C-A9BE576ED46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769E50B-36A2-5150-4A41-D48E30A22095}"/>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747EEE-2229-A71E-E1F3-8BCBF7666D83}"/>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C7D3EDB7-FFDD-9F6F-4EF5-697C6FA92CBE}"/>
              </a:ext>
            </a:extLst>
          </p:cNvPr>
          <p:cNvSpPr txBox="1"/>
          <p:nvPr/>
        </p:nvSpPr>
        <p:spPr>
          <a:xfrm>
            <a:off x="670560" y="2177143"/>
            <a:ext cx="927354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742950" lvl="1" indent="-285750">
              <a:buFont typeface="Arial" panose="020B0604020202020204" pitchFamily="34" charset="0"/>
              <a:buChar char="•"/>
            </a:pPr>
            <a:r>
              <a:rPr lang="en-US" sz="2800" dirty="0" err="1">
                <a:solidFill>
                  <a:schemeClr val="accent2"/>
                </a:solidFill>
                <a:latin typeface="+mn-lt"/>
              </a:rPr>
              <a:t>PollEverywhere</a:t>
            </a:r>
            <a:r>
              <a:rPr lang="en-US" sz="2800" dirty="0">
                <a:solidFill>
                  <a:schemeClr val="accent2"/>
                </a:solidFill>
                <a:latin typeface="+mn-lt"/>
              </a:rPr>
              <a:t> Q&amp;A</a:t>
            </a:r>
          </a:p>
          <a:p>
            <a:pPr marL="285750" indent="-285750">
              <a:buFont typeface="Arial" panose="020B0604020202020204" pitchFamily="34" charset="0"/>
              <a:buChar char="•"/>
            </a:pPr>
            <a:r>
              <a:rPr lang="en-US" sz="2800" dirty="0">
                <a:solidFill>
                  <a:schemeClr val="accent2"/>
                </a:solidFill>
                <a:latin typeface="+mn-lt"/>
              </a:rPr>
              <a:t>Pure Reformed Oils Case: Concluded</a:t>
            </a:r>
          </a:p>
          <a:p>
            <a:pPr marL="742950" lvl="1" indent="-285750">
              <a:buFont typeface="Arial" panose="020B0604020202020204" pitchFamily="34" charset="0"/>
              <a:buChar char="•"/>
            </a:pPr>
            <a:r>
              <a:rPr lang="en-US" sz="2800" dirty="0">
                <a:solidFill>
                  <a:schemeClr val="accent2"/>
                </a:solidFill>
                <a:latin typeface="+mn-lt"/>
              </a:rPr>
              <a:t>Possible extensions</a:t>
            </a:r>
          </a:p>
          <a:p>
            <a:pPr marL="285750" indent="-285750">
              <a:buFont typeface="Arial" panose="020B0604020202020204" pitchFamily="34" charset="0"/>
              <a:buChar char="•"/>
            </a:pPr>
            <a:r>
              <a:rPr lang="en-US" sz="2800" dirty="0">
                <a:solidFill>
                  <a:schemeClr val="accent2"/>
                </a:solidFill>
                <a:latin typeface="+mn-lt"/>
              </a:rPr>
              <a:t>Individual</a:t>
            </a:r>
            <a:r>
              <a:rPr lang="en-US" sz="2800" dirty="0">
                <a:solidFill>
                  <a:schemeClr val="bg1"/>
                </a:solidFill>
                <a:latin typeface="+mn-lt"/>
              </a:rPr>
              <a:t> </a:t>
            </a:r>
            <a:r>
              <a:rPr lang="en-US" sz="2800" dirty="0">
                <a:solidFill>
                  <a:schemeClr val="accent2"/>
                </a:solidFill>
                <a:latin typeface="+mn-lt"/>
              </a:rPr>
              <a:t>RPA</a:t>
            </a:r>
            <a:r>
              <a:rPr lang="en-US" sz="2800" dirty="0">
                <a:solidFill>
                  <a:schemeClr val="bg1"/>
                </a:solidFill>
                <a:latin typeface="+mn-lt"/>
              </a:rPr>
              <a:t> </a:t>
            </a:r>
            <a:r>
              <a:rPr lang="en-US" sz="2800" dirty="0">
                <a:solidFill>
                  <a:schemeClr val="accent2"/>
                </a:solidFill>
                <a:latin typeface="+mn-lt"/>
              </a:rPr>
              <a:t>Challenge</a:t>
            </a:r>
          </a:p>
          <a:p>
            <a:pPr marL="285750" indent="-285750">
              <a:buFont typeface="Arial" panose="020B0604020202020204" pitchFamily="34" charset="0"/>
              <a:buChar char="•"/>
            </a:pPr>
            <a:r>
              <a:rPr lang="en-US" sz="2800" b="1" dirty="0">
                <a:solidFill>
                  <a:schemeClr val="bg1"/>
                </a:solidFill>
                <a:latin typeface="+mn-lt"/>
              </a:rPr>
              <a:t>Workshop / </a:t>
            </a:r>
            <a:r>
              <a:rPr lang="en-US" sz="2800" b="1" dirty="0" err="1">
                <a:solidFill>
                  <a:schemeClr val="bg1"/>
                </a:solidFill>
                <a:latin typeface="+mn-lt"/>
              </a:rPr>
              <a:t>UIPath</a:t>
            </a:r>
            <a:r>
              <a:rPr lang="en-US" sz="2800" b="1" dirty="0">
                <a:solidFill>
                  <a:schemeClr val="bg1"/>
                </a:solidFill>
                <a:latin typeface="+mn-lt"/>
              </a:rPr>
              <a:t> help</a:t>
            </a:r>
          </a:p>
        </p:txBody>
      </p:sp>
    </p:spTree>
    <p:extLst>
      <p:ext uri="{BB962C8B-B14F-4D97-AF65-F5344CB8AC3E}">
        <p14:creationId xmlns:p14="http://schemas.microsoft.com/office/powerpoint/2010/main" val="372303713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
        <p:nvSpPr>
          <p:cNvPr id="2" name="Rectangle 1">
            <a:extLst>
              <a:ext uri="{FF2B5EF4-FFF2-40B4-BE49-F238E27FC236}">
                <a16:creationId xmlns:a16="http://schemas.microsoft.com/office/drawing/2014/main" id="{A56C5F72-57B1-5C6B-0261-B766D8B16C8E}"/>
              </a:ext>
            </a:extLst>
          </p:cNvPr>
          <p:cNvSpPr/>
          <p:nvPr/>
        </p:nvSpPr>
        <p:spPr>
          <a:xfrm>
            <a:off x="850900" y="1365250"/>
            <a:ext cx="5003800" cy="4850948"/>
          </a:xfrm>
          <a:prstGeom prst="rect">
            <a:avLst/>
          </a:prstGeom>
          <a:noFill/>
          <a:ln w="57150">
            <a:solidFill>
              <a:srgbClr val="FFC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Brace 3">
            <a:extLst>
              <a:ext uri="{FF2B5EF4-FFF2-40B4-BE49-F238E27FC236}">
                <a16:creationId xmlns:a16="http://schemas.microsoft.com/office/drawing/2014/main" id="{4B45CF65-D838-757F-CA0E-29DE83B2999A}"/>
              </a:ext>
            </a:extLst>
          </p:cNvPr>
          <p:cNvSpPr/>
          <p:nvPr/>
        </p:nvSpPr>
        <p:spPr>
          <a:xfrm>
            <a:off x="6096000" y="5168900"/>
            <a:ext cx="146050" cy="10472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C731DAA-0291-2616-7C06-EA438EF71AE9}"/>
              </a:ext>
            </a:extLst>
          </p:cNvPr>
          <p:cNvSpPr txBox="1"/>
          <p:nvPr/>
        </p:nvSpPr>
        <p:spPr>
          <a:xfrm>
            <a:off x="6483349" y="5230884"/>
            <a:ext cx="5333896"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mn-lt"/>
              </a:rPr>
              <a:t>Order-to-Cash Process Automation</a:t>
            </a:r>
          </a:p>
          <a:p>
            <a:pPr marL="285750" indent="-285750">
              <a:buFont typeface="Arial" panose="020B0604020202020204" pitchFamily="34" charset="0"/>
              <a:buChar char="•"/>
            </a:pPr>
            <a:r>
              <a:rPr lang="en-US" i="1" dirty="0" err="1">
                <a:latin typeface="+mn-lt"/>
              </a:rPr>
              <a:t>UIPath</a:t>
            </a:r>
            <a:r>
              <a:rPr lang="en-US" i="1" dirty="0">
                <a:latin typeface="+mn-lt"/>
              </a:rPr>
              <a:t> Activities</a:t>
            </a:r>
          </a:p>
          <a:p>
            <a:pPr marL="285750" indent="-285750">
              <a:buFont typeface="Arial" panose="020B0604020202020204" pitchFamily="34" charset="0"/>
              <a:buChar char="•"/>
            </a:pPr>
            <a:r>
              <a:rPr lang="en-US" b="1" i="1" dirty="0">
                <a:solidFill>
                  <a:schemeClr val="tx2"/>
                </a:solidFill>
                <a:latin typeface="+mn-lt"/>
              </a:rPr>
              <a:t>Generalizing to any spreadsheet automation</a:t>
            </a:r>
          </a:p>
        </p:txBody>
      </p:sp>
    </p:spTree>
    <p:extLst>
      <p:ext uri="{BB962C8B-B14F-4D97-AF65-F5344CB8AC3E}">
        <p14:creationId xmlns:p14="http://schemas.microsoft.com/office/powerpoint/2010/main" val="2680450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B2E313-6FE0-EAEB-255D-384D6391DF93}"/>
              </a:ext>
            </a:extLst>
          </p:cNvPr>
          <p:cNvPicPr>
            <a:picLocks noChangeAspect="1"/>
          </p:cNvPicPr>
          <p:nvPr/>
        </p:nvPicPr>
        <p:blipFill>
          <a:blip r:embed="rId2"/>
          <a:stretch>
            <a:fillRect/>
          </a:stretch>
        </p:blipFill>
        <p:spPr>
          <a:xfrm>
            <a:off x="1995133" y="1696686"/>
            <a:ext cx="5077534" cy="5039428"/>
          </a:xfrm>
          <a:prstGeom prst="rect">
            <a:avLst/>
          </a:prstGeom>
        </p:spPr>
      </p:pic>
      <p:sp>
        <p:nvSpPr>
          <p:cNvPr id="2" name="Title 2">
            <a:extLst>
              <a:ext uri="{FF2B5EF4-FFF2-40B4-BE49-F238E27FC236}">
                <a16:creationId xmlns:a16="http://schemas.microsoft.com/office/drawing/2014/main" id="{E046AEDF-5E66-4839-0D2B-7D46A273EE4B}"/>
              </a:ext>
            </a:extLst>
          </p:cNvPr>
          <p:cNvSpPr txBox="1">
            <a:spLocks/>
          </p:cNvSpPr>
          <p:nvPr/>
        </p:nvSpPr>
        <p:spPr>
          <a:xfrm>
            <a:off x="625927" y="641802"/>
            <a:ext cx="10894141" cy="584775"/>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Q1: Use the image below to answer the following question:</a:t>
            </a:r>
          </a:p>
        </p:txBody>
      </p:sp>
    </p:spTree>
    <p:extLst>
      <p:ext uri="{BB962C8B-B14F-4D97-AF65-F5344CB8AC3E}">
        <p14:creationId xmlns:p14="http://schemas.microsoft.com/office/powerpoint/2010/main" val="5835914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E21A2D-0019-3677-F60C-3DEB5EDB782A}"/>
              </a:ext>
            </a:extLst>
          </p:cNvPr>
          <p:cNvPicPr>
            <a:picLocks noChangeAspect="1"/>
          </p:cNvPicPr>
          <p:nvPr/>
        </p:nvPicPr>
        <p:blipFill>
          <a:blip r:embed="rId2"/>
          <a:stretch>
            <a:fillRect/>
          </a:stretch>
        </p:blipFill>
        <p:spPr>
          <a:xfrm>
            <a:off x="0" y="2014100"/>
            <a:ext cx="12192000" cy="2829799"/>
          </a:xfrm>
          <a:prstGeom prst="rect">
            <a:avLst/>
          </a:prstGeom>
        </p:spPr>
      </p:pic>
      <p:sp>
        <p:nvSpPr>
          <p:cNvPr id="16" name="Title 2">
            <a:extLst>
              <a:ext uri="{FF2B5EF4-FFF2-40B4-BE49-F238E27FC236}">
                <a16:creationId xmlns:a16="http://schemas.microsoft.com/office/drawing/2014/main" id="{728C3332-61DA-778D-0C23-AC3BF54839BB}"/>
              </a:ext>
            </a:extLst>
          </p:cNvPr>
          <p:cNvSpPr txBox="1">
            <a:spLocks/>
          </p:cNvSpPr>
          <p:nvPr/>
        </p:nvSpPr>
        <p:spPr>
          <a:xfrm>
            <a:off x="625927" y="641802"/>
            <a:ext cx="10894141" cy="584775"/>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Q2: Use the image below to answer the following question:</a:t>
            </a:r>
          </a:p>
        </p:txBody>
      </p:sp>
    </p:spTree>
    <p:extLst>
      <p:ext uri="{BB962C8B-B14F-4D97-AF65-F5344CB8AC3E}">
        <p14:creationId xmlns:p14="http://schemas.microsoft.com/office/powerpoint/2010/main" val="39438134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0A292-D3BC-911D-54F8-3345CCD60AEA}"/>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DC036E02-EE94-588B-AEFE-735FB9702C06}"/>
              </a:ext>
            </a:extLst>
          </p:cNvPr>
          <p:cNvSpPr txBox="1">
            <a:spLocks/>
          </p:cNvSpPr>
          <p:nvPr/>
        </p:nvSpPr>
        <p:spPr>
          <a:xfrm>
            <a:off x="625927" y="641802"/>
            <a:ext cx="10894141" cy="584775"/>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Q3: Use the images below to answer the following question:</a:t>
            </a:r>
          </a:p>
        </p:txBody>
      </p:sp>
      <p:pic>
        <p:nvPicPr>
          <p:cNvPr id="4" name="Picture 3">
            <a:extLst>
              <a:ext uri="{FF2B5EF4-FFF2-40B4-BE49-F238E27FC236}">
                <a16:creationId xmlns:a16="http://schemas.microsoft.com/office/drawing/2014/main" id="{F5349F38-FD00-F025-499B-869FEEC5BEFD}"/>
              </a:ext>
            </a:extLst>
          </p:cNvPr>
          <p:cNvPicPr>
            <a:picLocks noChangeAspect="1"/>
          </p:cNvPicPr>
          <p:nvPr/>
        </p:nvPicPr>
        <p:blipFill>
          <a:blip r:embed="rId2"/>
          <a:stretch>
            <a:fillRect/>
          </a:stretch>
        </p:blipFill>
        <p:spPr>
          <a:xfrm>
            <a:off x="988755" y="2161916"/>
            <a:ext cx="3686689" cy="3715268"/>
          </a:xfrm>
          <a:prstGeom prst="rect">
            <a:avLst/>
          </a:prstGeom>
        </p:spPr>
      </p:pic>
      <p:pic>
        <p:nvPicPr>
          <p:cNvPr id="7" name="Picture 6">
            <a:extLst>
              <a:ext uri="{FF2B5EF4-FFF2-40B4-BE49-F238E27FC236}">
                <a16:creationId xmlns:a16="http://schemas.microsoft.com/office/drawing/2014/main" id="{AC5F386B-D826-F0D8-A488-6F09AFA38376}"/>
              </a:ext>
            </a:extLst>
          </p:cNvPr>
          <p:cNvPicPr>
            <a:picLocks noChangeAspect="1"/>
          </p:cNvPicPr>
          <p:nvPr/>
        </p:nvPicPr>
        <p:blipFill>
          <a:blip r:embed="rId3"/>
          <a:stretch>
            <a:fillRect/>
          </a:stretch>
        </p:blipFill>
        <p:spPr>
          <a:xfrm>
            <a:off x="6762468" y="2065036"/>
            <a:ext cx="4039164" cy="4315427"/>
          </a:xfrm>
          <a:prstGeom prst="rect">
            <a:avLst/>
          </a:prstGeom>
        </p:spPr>
      </p:pic>
      <p:sp>
        <p:nvSpPr>
          <p:cNvPr id="17" name="TextBox 16">
            <a:extLst>
              <a:ext uri="{FF2B5EF4-FFF2-40B4-BE49-F238E27FC236}">
                <a16:creationId xmlns:a16="http://schemas.microsoft.com/office/drawing/2014/main" id="{7D794049-DA54-7D9A-6BC2-EFD3EC9171E2}"/>
              </a:ext>
            </a:extLst>
          </p:cNvPr>
          <p:cNvSpPr txBox="1"/>
          <p:nvPr/>
        </p:nvSpPr>
        <p:spPr>
          <a:xfrm>
            <a:off x="2432050" y="1593334"/>
            <a:ext cx="412750" cy="369332"/>
          </a:xfrm>
          <a:prstGeom prst="rect">
            <a:avLst/>
          </a:prstGeom>
          <a:noFill/>
        </p:spPr>
        <p:txBody>
          <a:bodyPr wrap="square">
            <a:spAutoFit/>
          </a:bodyPr>
          <a:lstStyle/>
          <a:p>
            <a:r>
              <a:rPr kumimoji="0" lang="en-US" sz="1800" b="0" i="0" u="none" strike="noStrike" kern="1200" cap="none" spc="0" normalizeH="0" baseline="0" noProof="0" dirty="0">
                <a:ln>
                  <a:noFill/>
                </a:ln>
                <a:solidFill>
                  <a:schemeClr val="tx2"/>
                </a:solidFill>
                <a:effectLst/>
                <a:uLnTx/>
                <a:uFillTx/>
                <a:latin typeface="Arial" charset="0"/>
                <a:ea typeface="+mn-ea"/>
                <a:cs typeface="Arial" charset="0"/>
              </a:rPr>
              <a:t>A</a:t>
            </a:r>
            <a:endParaRPr lang="en-US" dirty="0">
              <a:solidFill>
                <a:schemeClr val="tx2"/>
              </a:solidFill>
            </a:endParaRPr>
          </a:p>
        </p:txBody>
      </p:sp>
      <p:sp>
        <p:nvSpPr>
          <p:cNvPr id="18" name="TextBox 17">
            <a:extLst>
              <a:ext uri="{FF2B5EF4-FFF2-40B4-BE49-F238E27FC236}">
                <a16:creationId xmlns:a16="http://schemas.microsoft.com/office/drawing/2014/main" id="{3F398B9A-C8DB-5EBF-1F2C-4436CA373F54}"/>
              </a:ext>
            </a:extLst>
          </p:cNvPr>
          <p:cNvSpPr txBox="1"/>
          <p:nvPr/>
        </p:nvSpPr>
        <p:spPr>
          <a:xfrm>
            <a:off x="8496300" y="1593334"/>
            <a:ext cx="412750" cy="369332"/>
          </a:xfrm>
          <a:prstGeom prst="rect">
            <a:avLst/>
          </a:prstGeom>
          <a:noFill/>
        </p:spPr>
        <p:txBody>
          <a:bodyPr wrap="square">
            <a:spAutoFit/>
          </a:bodyPr>
          <a:lstStyle/>
          <a:p>
            <a:r>
              <a:rPr lang="en-US" dirty="0">
                <a:solidFill>
                  <a:schemeClr val="tx2"/>
                </a:solidFill>
              </a:rPr>
              <a:t>B</a:t>
            </a:r>
          </a:p>
        </p:txBody>
      </p:sp>
    </p:spTree>
    <p:extLst>
      <p:ext uri="{BB962C8B-B14F-4D97-AF65-F5344CB8AC3E}">
        <p14:creationId xmlns:p14="http://schemas.microsoft.com/office/powerpoint/2010/main" val="234623236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33711-1747-68E9-36B6-A2CB58368CF6}"/>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89616E1-8FE8-2B99-E8C8-C33E04C38383}"/>
              </a:ext>
            </a:extLst>
          </p:cNvPr>
          <p:cNvSpPr txBox="1">
            <a:spLocks/>
          </p:cNvSpPr>
          <p:nvPr/>
        </p:nvSpPr>
        <p:spPr>
          <a:xfrm>
            <a:off x="625927" y="641802"/>
            <a:ext cx="6168573" cy="1472748"/>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Q4: Use the image to answer the following question:</a:t>
            </a:r>
          </a:p>
        </p:txBody>
      </p:sp>
      <p:pic>
        <p:nvPicPr>
          <p:cNvPr id="3" name="Picture 2">
            <a:extLst>
              <a:ext uri="{FF2B5EF4-FFF2-40B4-BE49-F238E27FC236}">
                <a16:creationId xmlns:a16="http://schemas.microsoft.com/office/drawing/2014/main" id="{638D4D69-CCAC-EC46-CF91-54D1905131FB}"/>
              </a:ext>
            </a:extLst>
          </p:cNvPr>
          <p:cNvPicPr>
            <a:picLocks noChangeAspect="1"/>
          </p:cNvPicPr>
          <p:nvPr/>
        </p:nvPicPr>
        <p:blipFill>
          <a:blip r:embed="rId2"/>
          <a:stretch>
            <a:fillRect/>
          </a:stretch>
        </p:blipFill>
        <p:spPr>
          <a:xfrm>
            <a:off x="8350410" y="101600"/>
            <a:ext cx="3441379" cy="6858000"/>
          </a:xfrm>
          <a:prstGeom prst="rect">
            <a:avLst/>
          </a:prstGeom>
        </p:spPr>
      </p:pic>
    </p:spTree>
    <p:extLst>
      <p:ext uri="{BB962C8B-B14F-4D97-AF65-F5344CB8AC3E}">
        <p14:creationId xmlns:p14="http://schemas.microsoft.com/office/powerpoint/2010/main" val="29849976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B1D0-72C0-8CA6-E212-C25E962113DA}"/>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C90A2B2E-9D52-3652-E99C-61007FADCC6F}"/>
              </a:ext>
            </a:extLst>
          </p:cNvPr>
          <p:cNvSpPr txBox="1">
            <a:spLocks/>
          </p:cNvSpPr>
          <p:nvPr/>
        </p:nvSpPr>
        <p:spPr>
          <a:xfrm>
            <a:off x="625927" y="641802"/>
            <a:ext cx="6168573" cy="1472748"/>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Q5: Use the image below to answer the following question:</a:t>
            </a:r>
          </a:p>
        </p:txBody>
      </p:sp>
      <p:pic>
        <p:nvPicPr>
          <p:cNvPr id="4" name="Picture 3">
            <a:extLst>
              <a:ext uri="{FF2B5EF4-FFF2-40B4-BE49-F238E27FC236}">
                <a16:creationId xmlns:a16="http://schemas.microsoft.com/office/drawing/2014/main" id="{FF76E7F0-FCB4-E9C0-F9A5-5B8CFC15E453}"/>
              </a:ext>
            </a:extLst>
          </p:cNvPr>
          <p:cNvPicPr>
            <a:picLocks noChangeAspect="1"/>
          </p:cNvPicPr>
          <p:nvPr/>
        </p:nvPicPr>
        <p:blipFill>
          <a:blip r:embed="rId2"/>
          <a:stretch>
            <a:fillRect/>
          </a:stretch>
        </p:blipFill>
        <p:spPr>
          <a:xfrm>
            <a:off x="2585571" y="2916152"/>
            <a:ext cx="8003076" cy="1472748"/>
          </a:xfrm>
          <a:prstGeom prst="rect">
            <a:avLst/>
          </a:prstGeom>
        </p:spPr>
      </p:pic>
    </p:spTree>
    <p:extLst>
      <p:ext uri="{BB962C8B-B14F-4D97-AF65-F5344CB8AC3E}">
        <p14:creationId xmlns:p14="http://schemas.microsoft.com/office/powerpoint/2010/main" val="30975170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166CA-6D1E-1FE3-3BD3-74B1D922AED5}"/>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7E777B3F-0D78-A50F-4D2A-079A673B248A}"/>
              </a:ext>
            </a:extLst>
          </p:cNvPr>
          <p:cNvSpPr txBox="1">
            <a:spLocks/>
          </p:cNvSpPr>
          <p:nvPr/>
        </p:nvSpPr>
        <p:spPr>
          <a:xfrm>
            <a:off x="625927" y="641802"/>
            <a:ext cx="6168573" cy="1472748"/>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Q6: Use the image below to answer the following question:</a:t>
            </a:r>
          </a:p>
        </p:txBody>
      </p:sp>
      <p:pic>
        <p:nvPicPr>
          <p:cNvPr id="3" name="Picture 2">
            <a:extLst>
              <a:ext uri="{FF2B5EF4-FFF2-40B4-BE49-F238E27FC236}">
                <a16:creationId xmlns:a16="http://schemas.microsoft.com/office/drawing/2014/main" id="{29EE2526-234E-B203-869A-3B31CEDAF540}"/>
              </a:ext>
            </a:extLst>
          </p:cNvPr>
          <p:cNvPicPr>
            <a:picLocks noChangeAspect="1"/>
          </p:cNvPicPr>
          <p:nvPr/>
        </p:nvPicPr>
        <p:blipFill>
          <a:blip r:embed="rId2"/>
          <a:stretch>
            <a:fillRect/>
          </a:stretch>
        </p:blipFill>
        <p:spPr>
          <a:xfrm>
            <a:off x="3905250" y="2843620"/>
            <a:ext cx="4588139" cy="1268078"/>
          </a:xfrm>
          <a:prstGeom prst="rect">
            <a:avLst/>
          </a:prstGeom>
        </p:spPr>
      </p:pic>
    </p:spTree>
    <p:extLst>
      <p:ext uri="{BB962C8B-B14F-4D97-AF65-F5344CB8AC3E}">
        <p14:creationId xmlns:p14="http://schemas.microsoft.com/office/powerpoint/2010/main" val="30609050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2100F4-8404-444D-B93D-52BC86019349}">
  <ds:schemaRefs>
    <ds:schemaRef ds:uri="http://purl.org/dc/elements/1.1/"/>
    <ds:schemaRef ds:uri="http://purl.org/dc/terms/"/>
    <ds:schemaRef ds:uri="5c288162-3a0f-49b6-8fe2-59156172891e"/>
    <ds:schemaRef ds:uri="http://schemas.microsoft.com/office/2006/documentManagement/types"/>
    <ds:schemaRef ds:uri="http://schemas.openxmlformats.org/package/2006/metadata/core-properties"/>
    <ds:schemaRef ds:uri="http://purl.org/dc/dcmitype/"/>
    <ds:schemaRef ds:uri="f8a977ae-6c68-4349-a9b4-32a805694cd6"/>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19970-72E7-4235-9CB5-193B789FDA1E}">
  <ds:schemaRefs>
    <ds:schemaRef ds:uri="http://schemas.microsoft.com/sharepoint/v3/contenttype/forms"/>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14740</TotalTime>
  <Words>904</Words>
  <Application>Microsoft Office PowerPoint</Application>
  <PresentationFormat>Widescreen</PresentationFormat>
  <Paragraphs>110</Paragraphs>
  <Slides>22</Slides>
  <Notes>0</Notes>
  <HiddenSlides>0</HiddenSlides>
  <MMClips>0</MMClips>
  <ScaleCrop>false</ScaleCrop>
  <HeadingPairs>
    <vt:vector size="8" baseType="variant">
      <vt:variant>
        <vt:lpstr>Fonts Used</vt:lpstr>
      </vt:variant>
      <vt:variant>
        <vt:i4>22</vt:i4>
      </vt:variant>
      <vt:variant>
        <vt:lpstr>Theme</vt:lpstr>
      </vt:variant>
      <vt:variant>
        <vt:i4>5</vt:i4>
      </vt:variant>
      <vt:variant>
        <vt:lpstr>Embedded OLE Servers</vt:lpstr>
      </vt:variant>
      <vt:variant>
        <vt:i4>1</vt:i4>
      </vt:variant>
      <vt:variant>
        <vt:lpstr>Slide Titles</vt:lpstr>
      </vt:variant>
      <vt:variant>
        <vt:i4>22</vt:i4>
      </vt:variant>
    </vt:vector>
  </HeadingPairs>
  <TitlesOfParts>
    <vt:vector size="50" baseType="lpstr">
      <vt:lpstr>Aptos</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SFMono-Regular</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Introduction to Robotic Process Automation (RPA)</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extensions</vt:lpstr>
      <vt:lpstr>Possible extensions – suggestions &amp; hints</vt:lpstr>
      <vt:lpstr>PowerPoint Presentation</vt:lpstr>
      <vt:lpstr>What can I automate?</vt:lpstr>
      <vt:lpstr>Bot Requirements</vt:lpstr>
      <vt:lpstr>Suggestions &amp; hints</vt:lpstr>
      <vt:lpstr>Resources</vt:lpstr>
      <vt:lpstr>Video Resources</vt:lpstr>
      <vt:lpstr>Starter files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13</cp:revision>
  <cp:lastPrinted>2025-04-29T20:06:51Z</cp:lastPrinted>
  <dcterms:created xsi:type="dcterms:W3CDTF">2024-05-15T20:46:54Z</dcterms:created>
  <dcterms:modified xsi:type="dcterms:W3CDTF">2025-04-29T20:10:04Z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