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9"/>
  </p:notesMasterIdLst>
  <p:sldIdLst>
    <p:sldId id="257" r:id="rId9"/>
    <p:sldId id="2147481768" r:id="rId10"/>
    <p:sldId id="2147481758" r:id="rId11"/>
    <p:sldId id="2147481854" r:id="rId12"/>
    <p:sldId id="2147481853" r:id="rId13"/>
    <p:sldId id="2147481850" r:id="rId14"/>
    <p:sldId id="2147481849" r:id="rId15"/>
    <p:sldId id="2147481851" r:id="rId16"/>
    <p:sldId id="2147481852" r:id="rId17"/>
    <p:sldId id="2147481848" r:id="rId18"/>
    <p:sldId id="2147481837" r:id="rId19"/>
    <p:sldId id="2147481822" r:id="rId20"/>
    <p:sldId id="2147481821" r:id="rId21"/>
    <p:sldId id="2147481842" r:id="rId22"/>
    <p:sldId id="2147481843" r:id="rId23"/>
    <p:sldId id="2147481844" r:id="rId24"/>
    <p:sldId id="2147481845" r:id="rId25"/>
    <p:sldId id="2147481846" r:id="rId26"/>
    <p:sldId id="2147481847" r:id="rId27"/>
    <p:sldId id="2147481757" r:id="rId28"/>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Lst>
        </p14:section>
        <p14:section name="Review" id="{10C05752-02C2-4C98-B3EE-7DFE50E3C9E7}">
          <p14:sldIdLst>
            <p14:sldId id="2147481758"/>
            <p14:sldId id="2147481854"/>
            <p14:sldId id="2147481853"/>
            <p14:sldId id="2147481850"/>
            <p14:sldId id="2147481849"/>
            <p14:sldId id="2147481851"/>
            <p14:sldId id="2147481852"/>
            <p14:sldId id="2147481848"/>
            <p14:sldId id="2147481837"/>
          </p14:sldIdLst>
        </p14:section>
        <p14:section name="Lab" id="{222E0E25-1B6E-46B1-A745-405320F3F7CE}">
          <p14:sldIdLst>
            <p14:sldId id="2147481822"/>
            <p14:sldId id="2147481821"/>
            <p14:sldId id="2147481842"/>
            <p14:sldId id="2147481843"/>
            <p14:sldId id="2147481844"/>
            <p14:sldId id="2147481845"/>
            <p14:sldId id="2147481846"/>
            <p14:sldId id="2147481847"/>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E0FF5-A3BC-4B13-AC75-4CEE4A3331E1}" v="14" dt="2025-04-24T19:58:42.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146E0FF5-A3BC-4B13-AC75-4CEE4A3331E1}"/>
    <pc:docChg chg="custSel addSld delSld modSld sldOrd modSection">
      <pc:chgData name="Asher Curtis" userId="494c4f5b-6d11-415a-9d9e-829c1135aa91" providerId="ADAL" clId="{146E0FF5-A3BC-4B13-AC75-4CEE4A3331E1}" dt="2025-04-24T20:02:24.062" v="1163" actId="20577"/>
      <pc:docMkLst>
        <pc:docMk/>
      </pc:docMkLst>
      <pc:sldChg chg="modSp mod">
        <pc:chgData name="Asher Curtis" userId="494c4f5b-6d11-415a-9d9e-829c1135aa91" providerId="ADAL" clId="{146E0FF5-A3BC-4B13-AC75-4CEE4A3331E1}" dt="2025-04-24T19:45:24.147" v="4" actId="20577"/>
        <pc:sldMkLst>
          <pc:docMk/>
          <pc:sldMk cId="4294885419" sldId="257"/>
        </pc:sldMkLst>
        <pc:spChg chg="mod">
          <ac:chgData name="Asher Curtis" userId="494c4f5b-6d11-415a-9d9e-829c1135aa91" providerId="ADAL" clId="{146E0FF5-A3BC-4B13-AC75-4CEE4A3331E1}" dt="2025-04-24T19:45:24.147" v="4" actId="20577"/>
          <ac:spMkLst>
            <pc:docMk/>
            <pc:sldMk cId="4294885419" sldId="257"/>
            <ac:spMk id="2" creationId="{74AD50E3-743F-2ED1-9167-6F49921E6745}"/>
          </ac:spMkLst>
        </pc:spChg>
      </pc:sldChg>
      <pc:sldChg chg="modSp mod">
        <pc:chgData name="Asher Curtis" userId="494c4f5b-6d11-415a-9d9e-829c1135aa91" providerId="ADAL" clId="{146E0FF5-A3BC-4B13-AC75-4CEE4A3331E1}" dt="2025-04-24T19:46:30.385" v="33" actId="20577"/>
        <pc:sldMkLst>
          <pc:docMk/>
          <pc:sldMk cId="2079802043" sldId="2147481768"/>
        </pc:sldMkLst>
        <pc:spChg chg="mod">
          <ac:chgData name="Asher Curtis" userId="494c4f5b-6d11-415a-9d9e-829c1135aa91" providerId="ADAL" clId="{146E0FF5-A3BC-4B13-AC75-4CEE4A3331E1}" dt="2025-04-24T19:46:30.385" v="33" actId="20577"/>
          <ac:spMkLst>
            <pc:docMk/>
            <pc:sldMk cId="2079802043" sldId="2147481768"/>
            <ac:spMk id="4" creationId="{57594B7F-5D66-336D-71CC-B36236C7E124}"/>
          </ac:spMkLst>
        </pc:spChg>
      </pc:sldChg>
      <pc:sldChg chg="modSp mod">
        <pc:chgData name="Asher Curtis" userId="494c4f5b-6d11-415a-9d9e-829c1135aa91" providerId="ADAL" clId="{146E0FF5-A3BC-4B13-AC75-4CEE4A3331E1}" dt="2025-04-24T19:59:52.168" v="1122" actId="20577"/>
        <pc:sldMkLst>
          <pc:docMk/>
          <pc:sldMk cId="66519520" sldId="2147481822"/>
        </pc:sldMkLst>
        <pc:spChg chg="mod">
          <ac:chgData name="Asher Curtis" userId="494c4f5b-6d11-415a-9d9e-829c1135aa91" providerId="ADAL" clId="{146E0FF5-A3BC-4B13-AC75-4CEE4A3331E1}" dt="2025-04-24T19:59:52.168" v="1122" actId="20577"/>
          <ac:spMkLst>
            <pc:docMk/>
            <pc:sldMk cId="66519520" sldId="2147481822"/>
            <ac:spMk id="4" creationId="{B5D848C8-BF6D-9B39-6650-896ECF81343F}"/>
          </ac:spMkLst>
        </pc:spChg>
      </pc:sldChg>
      <pc:sldChg chg="del">
        <pc:chgData name="Asher Curtis" userId="494c4f5b-6d11-415a-9d9e-829c1135aa91" providerId="ADAL" clId="{146E0FF5-A3BC-4B13-AC75-4CEE4A3331E1}" dt="2025-04-24T19:59:23.894" v="1095" actId="47"/>
        <pc:sldMkLst>
          <pc:docMk/>
          <pc:sldMk cId="3898408136" sldId="2147481836"/>
        </pc:sldMkLst>
      </pc:sldChg>
      <pc:sldChg chg="del">
        <pc:chgData name="Asher Curtis" userId="494c4f5b-6d11-415a-9d9e-829c1135aa91" providerId="ADAL" clId="{146E0FF5-A3BC-4B13-AC75-4CEE4A3331E1}" dt="2025-04-24T19:59:37.797" v="1096" actId="47"/>
        <pc:sldMkLst>
          <pc:docMk/>
          <pc:sldMk cId="1465004" sldId="2147481838"/>
        </pc:sldMkLst>
      </pc:sldChg>
      <pc:sldChg chg="del">
        <pc:chgData name="Asher Curtis" userId="494c4f5b-6d11-415a-9d9e-829c1135aa91" providerId="ADAL" clId="{146E0FF5-A3BC-4B13-AC75-4CEE4A3331E1}" dt="2025-04-24T19:59:37.797" v="1096" actId="47"/>
        <pc:sldMkLst>
          <pc:docMk/>
          <pc:sldMk cId="3480787663" sldId="2147481839"/>
        </pc:sldMkLst>
      </pc:sldChg>
      <pc:sldChg chg="del">
        <pc:chgData name="Asher Curtis" userId="494c4f5b-6d11-415a-9d9e-829c1135aa91" providerId="ADAL" clId="{146E0FF5-A3BC-4B13-AC75-4CEE4A3331E1}" dt="2025-04-24T19:59:37.797" v="1096" actId="47"/>
        <pc:sldMkLst>
          <pc:docMk/>
          <pc:sldMk cId="3631159143" sldId="2147481840"/>
        </pc:sldMkLst>
      </pc:sldChg>
      <pc:sldChg chg="del">
        <pc:chgData name="Asher Curtis" userId="494c4f5b-6d11-415a-9d9e-829c1135aa91" providerId="ADAL" clId="{146E0FF5-A3BC-4B13-AC75-4CEE4A3331E1}" dt="2025-04-24T19:59:37.797" v="1096" actId="47"/>
        <pc:sldMkLst>
          <pc:docMk/>
          <pc:sldMk cId="1092255635" sldId="2147481841"/>
        </pc:sldMkLst>
      </pc:sldChg>
      <pc:sldChg chg="addSp delSp modSp del mod modClrScheme chgLayout">
        <pc:chgData name="Asher Curtis" userId="494c4f5b-6d11-415a-9d9e-829c1135aa91" providerId="ADAL" clId="{146E0FF5-A3BC-4B13-AC75-4CEE4A3331E1}" dt="2025-04-24T19:46:05.681" v="6" actId="2696"/>
        <pc:sldMkLst>
          <pc:docMk/>
          <pc:sldMk cId="127877557" sldId="2147481848"/>
        </pc:sldMkLst>
        <pc:spChg chg="del mod ord">
          <ac:chgData name="Asher Curtis" userId="494c4f5b-6d11-415a-9d9e-829c1135aa91" providerId="ADAL" clId="{146E0FF5-A3BC-4B13-AC75-4CEE4A3331E1}" dt="2025-04-24T19:45:59.933" v="5" actId="700"/>
          <ac:spMkLst>
            <pc:docMk/>
            <pc:sldMk cId="127877557" sldId="2147481848"/>
            <ac:spMk id="2" creationId="{673A3F2F-871E-94F6-0AAF-650F806D1CC0}"/>
          </ac:spMkLst>
        </pc:spChg>
        <pc:spChg chg="del">
          <ac:chgData name="Asher Curtis" userId="494c4f5b-6d11-415a-9d9e-829c1135aa91" providerId="ADAL" clId="{146E0FF5-A3BC-4B13-AC75-4CEE4A3331E1}" dt="2025-04-24T19:45:59.933" v="5" actId="700"/>
          <ac:spMkLst>
            <pc:docMk/>
            <pc:sldMk cId="127877557" sldId="2147481848"/>
            <ac:spMk id="3" creationId="{4357B67A-A8FF-2DDD-4E04-3F6DE74DF39A}"/>
          </ac:spMkLst>
        </pc:spChg>
        <pc:spChg chg="add mod ord">
          <ac:chgData name="Asher Curtis" userId="494c4f5b-6d11-415a-9d9e-829c1135aa91" providerId="ADAL" clId="{146E0FF5-A3BC-4B13-AC75-4CEE4A3331E1}" dt="2025-04-24T19:45:59.933" v="5" actId="700"/>
          <ac:spMkLst>
            <pc:docMk/>
            <pc:sldMk cId="127877557" sldId="2147481848"/>
            <ac:spMk id="18" creationId="{79D41A96-BC01-DEE4-E61C-F706437C553D}"/>
          </ac:spMkLst>
        </pc:spChg>
        <pc:spChg chg="add mod ord">
          <ac:chgData name="Asher Curtis" userId="494c4f5b-6d11-415a-9d9e-829c1135aa91" providerId="ADAL" clId="{146E0FF5-A3BC-4B13-AC75-4CEE4A3331E1}" dt="2025-04-24T19:45:59.933" v="5" actId="700"/>
          <ac:spMkLst>
            <pc:docMk/>
            <pc:sldMk cId="127877557" sldId="2147481848"/>
            <ac:spMk id="19" creationId="{C82B52A9-27F8-80C3-4D98-F64257B8083E}"/>
          </ac:spMkLst>
        </pc:spChg>
      </pc:sldChg>
      <pc:sldChg chg="addSp delSp modSp add mod">
        <pc:chgData name="Asher Curtis" userId="494c4f5b-6d11-415a-9d9e-829c1135aa91" providerId="ADAL" clId="{146E0FF5-A3BC-4B13-AC75-4CEE4A3331E1}" dt="2025-04-24T19:59:09.198" v="1094" actId="1076"/>
        <pc:sldMkLst>
          <pc:docMk/>
          <pc:sldMk cId="3076604757" sldId="2147481848"/>
        </pc:sldMkLst>
        <pc:spChg chg="add mod">
          <ac:chgData name="Asher Curtis" userId="494c4f5b-6d11-415a-9d9e-829c1135aa91" providerId="ADAL" clId="{146E0FF5-A3BC-4B13-AC75-4CEE4A3331E1}" dt="2025-04-24T19:59:09.198" v="1094" actId="1076"/>
          <ac:spMkLst>
            <pc:docMk/>
            <pc:sldMk cId="3076604757" sldId="2147481848"/>
            <ac:spMk id="2" creationId="{70841C39-93D9-67FE-820F-63833D0D269B}"/>
          </ac:spMkLst>
        </pc:spChg>
        <pc:spChg chg="del">
          <ac:chgData name="Asher Curtis" userId="494c4f5b-6d11-415a-9d9e-829c1135aa91" providerId="ADAL" clId="{146E0FF5-A3BC-4B13-AC75-4CEE4A3331E1}" dt="2025-04-24T19:58:36.271" v="1047" actId="478"/>
          <ac:spMkLst>
            <pc:docMk/>
            <pc:sldMk cId="3076604757" sldId="2147481848"/>
            <ac:spMk id="18" creationId="{79D41A96-BC01-DEE4-E61C-F706437C553D}"/>
          </ac:spMkLst>
        </pc:spChg>
        <pc:spChg chg="del">
          <ac:chgData name="Asher Curtis" userId="494c4f5b-6d11-415a-9d9e-829c1135aa91" providerId="ADAL" clId="{146E0FF5-A3BC-4B13-AC75-4CEE4A3331E1}" dt="2025-04-24T19:58:32.462" v="1046" actId="478"/>
          <ac:spMkLst>
            <pc:docMk/>
            <pc:sldMk cId="3076604757" sldId="2147481848"/>
            <ac:spMk id="19" creationId="{C82B52A9-27F8-80C3-4D98-F64257B8083E}"/>
          </ac:spMkLst>
        </pc:spChg>
      </pc:sldChg>
      <pc:sldChg chg="addSp modSp del mod modClrScheme chgLayout">
        <pc:chgData name="Asher Curtis" userId="494c4f5b-6d11-415a-9d9e-829c1135aa91" providerId="ADAL" clId="{146E0FF5-A3BC-4B13-AC75-4CEE4A3331E1}" dt="2025-04-24T19:46:05.681" v="6" actId="2696"/>
        <pc:sldMkLst>
          <pc:docMk/>
          <pc:sldMk cId="2998873949" sldId="2147481849"/>
        </pc:sldMkLst>
        <pc:spChg chg="add mod ord">
          <ac:chgData name="Asher Curtis" userId="494c4f5b-6d11-415a-9d9e-829c1135aa91" providerId="ADAL" clId="{146E0FF5-A3BC-4B13-AC75-4CEE4A3331E1}" dt="2025-04-24T19:45:59.933" v="5" actId="700"/>
          <ac:spMkLst>
            <pc:docMk/>
            <pc:sldMk cId="2998873949" sldId="2147481849"/>
            <ac:spMk id="13" creationId="{3B361267-E393-5672-ACC9-64421FFD12BC}"/>
          </ac:spMkLst>
        </pc:spChg>
        <pc:spChg chg="add mod ord">
          <ac:chgData name="Asher Curtis" userId="494c4f5b-6d11-415a-9d9e-829c1135aa91" providerId="ADAL" clId="{146E0FF5-A3BC-4B13-AC75-4CEE4A3331E1}" dt="2025-04-24T19:45:59.933" v="5" actId="700"/>
          <ac:spMkLst>
            <pc:docMk/>
            <pc:sldMk cId="2998873949" sldId="2147481849"/>
            <ac:spMk id="14" creationId="{F15F4FBA-8CD8-4CB2-6382-6704ECDBFCBA}"/>
          </ac:spMkLst>
        </pc:spChg>
      </pc:sldChg>
      <pc:sldChg chg="addSp delSp modSp add mod">
        <pc:chgData name="Asher Curtis" userId="494c4f5b-6d11-415a-9d9e-829c1135aa91" providerId="ADAL" clId="{146E0FF5-A3BC-4B13-AC75-4CEE4A3331E1}" dt="2025-04-24T19:56:27.352" v="905" actId="20577"/>
        <pc:sldMkLst>
          <pc:docMk/>
          <pc:sldMk cId="3860320191" sldId="2147481849"/>
        </pc:sldMkLst>
        <pc:spChg chg="add mod">
          <ac:chgData name="Asher Curtis" userId="494c4f5b-6d11-415a-9d9e-829c1135aa91" providerId="ADAL" clId="{146E0FF5-A3BC-4B13-AC75-4CEE4A3331E1}" dt="2025-04-24T19:56:27.352" v="905" actId="20577"/>
          <ac:spMkLst>
            <pc:docMk/>
            <pc:sldMk cId="3860320191" sldId="2147481849"/>
            <ac:spMk id="2" creationId="{6468F6F6-4C4E-437B-FBA5-F51DDB275D1B}"/>
          </ac:spMkLst>
        </pc:spChg>
        <pc:spChg chg="del">
          <ac:chgData name="Asher Curtis" userId="494c4f5b-6d11-415a-9d9e-829c1135aa91" providerId="ADAL" clId="{146E0FF5-A3BC-4B13-AC75-4CEE4A3331E1}" dt="2025-04-24T19:55:48.450" v="817" actId="478"/>
          <ac:spMkLst>
            <pc:docMk/>
            <pc:sldMk cId="3860320191" sldId="2147481849"/>
            <ac:spMk id="13" creationId="{3B361267-E393-5672-ACC9-64421FFD12BC}"/>
          </ac:spMkLst>
        </pc:spChg>
        <pc:spChg chg="del">
          <ac:chgData name="Asher Curtis" userId="494c4f5b-6d11-415a-9d9e-829c1135aa91" providerId="ADAL" clId="{146E0FF5-A3BC-4B13-AC75-4CEE4A3331E1}" dt="2025-04-24T19:55:44.830" v="816" actId="478"/>
          <ac:spMkLst>
            <pc:docMk/>
            <pc:sldMk cId="3860320191" sldId="2147481849"/>
            <ac:spMk id="14" creationId="{F15F4FBA-8CD8-4CB2-6382-6704ECDBFCBA}"/>
          </ac:spMkLst>
        </pc:spChg>
        <pc:cxnChg chg="add">
          <ac:chgData name="Asher Curtis" userId="494c4f5b-6d11-415a-9d9e-829c1135aa91" providerId="ADAL" clId="{146E0FF5-A3BC-4B13-AC75-4CEE4A3331E1}" dt="2025-04-24T19:56:20.347" v="875" actId="11529"/>
          <ac:cxnSpMkLst>
            <pc:docMk/>
            <pc:sldMk cId="3860320191" sldId="2147481849"/>
            <ac:cxnSpMk id="4" creationId="{7FC81B4A-ADFA-4DAD-DC1B-BA3719B33B7E}"/>
          </ac:cxnSpMkLst>
        </pc:cxnChg>
      </pc:sldChg>
      <pc:sldChg chg="addSp delSp modSp add mod">
        <pc:chgData name="Asher Curtis" userId="494c4f5b-6d11-415a-9d9e-829c1135aa91" providerId="ADAL" clId="{146E0FF5-A3BC-4B13-AC75-4CEE4A3331E1}" dt="2025-04-24T20:02:24.062" v="1163" actId="20577"/>
        <pc:sldMkLst>
          <pc:docMk/>
          <pc:sldMk cId="90049160" sldId="2147481850"/>
        </pc:sldMkLst>
        <pc:spChg chg="add mod">
          <ac:chgData name="Asher Curtis" userId="494c4f5b-6d11-415a-9d9e-829c1135aa91" providerId="ADAL" clId="{146E0FF5-A3BC-4B13-AC75-4CEE4A3331E1}" dt="2025-04-24T19:53:23.797" v="658"/>
          <ac:spMkLst>
            <pc:docMk/>
            <pc:sldMk cId="90049160" sldId="2147481850"/>
            <ac:spMk id="2" creationId="{487EC9CA-D63A-D28D-32D2-D271EAA314B2}"/>
          </ac:spMkLst>
        </pc:spChg>
        <pc:spChg chg="add mod">
          <ac:chgData name="Asher Curtis" userId="494c4f5b-6d11-415a-9d9e-829c1135aa91" providerId="ADAL" clId="{146E0FF5-A3BC-4B13-AC75-4CEE4A3331E1}" dt="2025-04-24T19:53:40.884" v="685" actId="1076"/>
          <ac:spMkLst>
            <pc:docMk/>
            <pc:sldMk cId="90049160" sldId="2147481850"/>
            <ac:spMk id="3" creationId="{A5D02426-EBA8-8EE6-1BDB-921E0319808A}"/>
          </ac:spMkLst>
        </pc:spChg>
        <pc:spChg chg="del">
          <ac:chgData name="Asher Curtis" userId="494c4f5b-6d11-415a-9d9e-829c1135aa91" providerId="ADAL" clId="{146E0FF5-A3BC-4B13-AC75-4CEE4A3331E1}" dt="2025-04-24T19:52:14.752" v="560" actId="478"/>
          <ac:spMkLst>
            <pc:docMk/>
            <pc:sldMk cId="90049160" sldId="2147481850"/>
            <ac:spMk id="6" creationId="{A13DAB25-5CAD-B74D-2DE3-98BD0CFD394B}"/>
          </ac:spMkLst>
        </pc:spChg>
        <pc:spChg chg="del">
          <ac:chgData name="Asher Curtis" userId="494c4f5b-6d11-415a-9d9e-829c1135aa91" providerId="ADAL" clId="{146E0FF5-A3BC-4B13-AC75-4CEE4A3331E1}" dt="2025-04-24T19:52:16.582" v="561" actId="478"/>
          <ac:spMkLst>
            <pc:docMk/>
            <pc:sldMk cId="90049160" sldId="2147481850"/>
            <ac:spMk id="7" creationId="{1D11881E-A49A-1775-5E4E-FE7ED43EC5B8}"/>
          </ac:spMkLst>
        </pc:spChg>
        <pc:spChg chg="add mod">
          <ac:chgData name="Asher Curtis" userId="494c4f5b-6d11-415a-9d9e-829c1135aa91" providerId="ADAL" clId="{146E0FF5-A3BC-4B13-AC75-4CEE4A3331E1}" dt="2025-04-24T20:02:24.062" v="1163" actId="20577"/>
          <ac:spMkLst>
            <pc:docMk/>
            <pc:sldMk cId="90049160" sldId="2147481850"/>
            <ac:spMk id="9" creationId="{8EC59AE4-8030-79E5-129B-12B11822E70F}"/>
          </ac:spMkLst>
        </pc:spChg>
        <pc:spChg chg="add mod">
          <ac:chgData name="Asher Curtis" userId="494c4f5b-6d11-415a-9d9e-829c1135aa91" providerId="ADAL" clId="{146E0FF5-A3BC-4B13-AC75-4CEE4A3331E1}" dt="2025-04-24T19:55:35.370" v="815" actId="20577"/>
          <ac:spMkLst>
            <pc:docMk/>
            <pc:sldMk cId="90049160" sldId="2147481850"/>
            <ac:spMk id="13" creationId="{E65274F1-5B10-6EB8-BBA1-D5152E234C78}"/>
          </ac:spMkLst>
        </pc:spChg>
        <pc:picChg chg="mod">
          <ac:chgData name="Asher Curtis" userId="494c4f5b-6d11-415a-9d9e-829c1135aa91" providerId="ADAL" clId="{146E0FF5-A3BC-4B13-AC75-4CEE4A3331E1}" dt="2025-04-24T19:54:42.427" v="772" actId="1076"/>
          <ac:picMkLst>
            <pc:docMk/>
            <pc:sldMk cId="90049160" sldId="2147481850"/>
            <ac:picMk id="5" creationId="{E807CBFE-B053-E9B3-449E-30BCBDA0D9D9}"/>
          </ac:picMkLst>
        </pc:picChg>
        <pc:picChg chg="add mod">
          <ac:chgData name="Asher Curtis" userId="494c4f5b-6d11-415a-9d9e-829c1135aa91" providerId="ADAL" clId="{146E0FF5-A3BC-4B13-AC75-4CEE4A3331E1}" dt="2025-04-24T20:02:06.192" v="1128" actId="1076"/>
          <ac:picMkLst>
            <pc:docMk/>
            <pc:sldMk cId="90049160" sldId="2147481850"/>
            <ac:picMk id="17" creationId="{66B8CC93-47D2-ADC7-898A-87917AF78ACF}"/>
          </ac:picMkLst>
        </pc:picChg>
        <pc:cxnChg chg="add mod">
          <ac:chgData name="Asher Curtis" userId="494c4f5b-6d11-415a-9d9e-829c1135aa91" providerId="ADAL" clId="{146E0FF5-A3BC-4B13-AC75-4CEE4A3331E1}" dt="2025-04-24T19:54:45.373" v="773" actId="14100"/>
          <ac:cxnSpMkLst>
            <pc:docMk/>
            <pc:sldMk cId="90049160" sldId="2147481850"/>
            <ac:cxnSpMk id="8" creationId="{4680CD14-988A-C538-F7B3-0D7D7B07EB17}"/>
          </ac:cxnSpMkLst>
        </pc:cxnChg>
        <pc:cxnChg chg="add mod">
          <ac:chgData name="Asher Curtis" userId="494c4f5b-6d11-415a-9d9e-829c1135aa91" providerId="ADAL" clId="{146E0FF5-A3BC-4B13-AC75-4CEE4A3331E1}" dt="2025-04-24T20:02:01.344" v="1127" actId="14100"/>
          <ac:cxnSpMkLst>
            <pc:docMk/>
            <pc:sldMk cId="90049160" sldId="2147481850"/>
            <ac:cxnSpMk id="12" creationId="{CDDFF105-194A-DE8C-9BCD-566EE2F27B91}"/>
          </ac:cxnSpMkLst>
        </pc:cxnChg>
        <pc:cxnChg chg="add">
          <ac:chgData name="Asher Curtis" userId="494c4f5b-6d11-415a-9d9e-829c1135aa91" providerId="ADAL" clId="{146E0FF5-A3BC-4B13-AC75-4CEE4A3331E1}" dt="2025-04-24T19:55:31.779" v="811" actId="11529"/>
          <ac:cxnSpMkLst>
            <pc:docMk/>
            <pc:sldMk cId="90049160" sldId="2147481850"/>
            <ac:cxnSpMk id="15" creationId="{1EDACCC2-02AC-D0FB-CEFA-EBC588E438DA}"/>
          </ac:cxnSpMkLst>
        </pc:cxnChg>
      </pc:sldChg>
      <pc:sldChg chg="addSp delSp modSp del mod ord modClrScheme chgLayout">
        <pc:chgData name="Asher Curtis" userId="494c4f5b-6d11-415a-9d9e-829c1135aa91" providerId="ADAL" clId="{146E0FF5-A3BC-4B13-AC75-4CEE4A3331E1}" dt="2025-04-24T19:46:05.681" v="6" actId="2696"/>
        <pc:sldMkLst>
          <pc:docMk/>
          <pc:sldMk cId="2497106305" sldId="2147481850"/>
        </pc:sldMkLst>
        <pc:spChg chg="del mod ord">
          <ac:chgData name="Asher Curtis" userId="494c4f5b-6d11-415a-9d9e-829c1135aa91" providerId="ADAL" clId="{146E0FF5-A3BC-4B13-AC75-4CEE4A3331E1}" dt="2025-04-24T19:45:59.933" v="5" actId="700"/>
          <ac:spMkLst>
            <pc:docMk/>
            <pc:sldMk cId="2497106305" sldId="2147481850"/>
            <ac:spMk id="2" creationId="{9F51B353-303A-0EB5-5543-3ECCBA6FE3AB}"/>
          </ac:spMkLst>
        </pc:spChg>
        <pc:spChg chg="del">
          <ac:chgData name="Asher Curtis" userId="494c4f5b-6d11-415a-9d9e-829c1135aa91" providerId="ADAL" clId="{146E0FF5-A3BC-4B13-AC75-4CEE4A3331E1}" dt="2025-04-24T19:45:59.933" v="5" actId="700"/>
          <ac:spMkLst>
            <pc:docMk/>
            <pc:sldMk cId="2497106305" sldId="2147481850"/>
            <ac:spMk id="3" creationId="{0029545E-17E7-595D-E60E-4A19B18DA461}"/>
          </ac:spMkLst>
        </pc:spChg>
        <pc:spChg chg="add mod ord">
          <ac:chgData name="Asher Curtis" userId="494c4f5b-6d11-415a-9d9e-829c1135aa91" providerId="ADAL" clId="{146E0FF5-A3BC-4B13-AC75-4CEE4A3331E1}" dt="2025-04-24T19:45:59.933" v="5" actId="700"/>
          <ac:spMkLst>
            <pc:docMk/>
            <pc:sldMk cId="2497106305" sldId="2147481850"/>
            <ac:spMk id="6" creationId="{A13DAB25-5CAD-B74D-2DE3-98BD0CFD394B}"/>
          </ac:spMkLst>
        </pc:spChg>
        <pc:spChg chg="add mod ord">
          <ac:chgData name="Asher Curtis" userId="494c4f5b-6d11-415a-9d9e-829c1135aa91" providerId="ADAL" clId="{146E0FF5-A3BC-4B13-AC75-4CEE4A3331E1}" dt="2025-04-24T19:45:59.933" v="5" actId="700"/>
          <ac:spMkLst>
            <pc:docMk/>
            <pc:sldMk cId="2497106305" sldId="2147481850"/>
            <ac:spMk id="7" creationId="{1D11881E-A49A-1775-5E4E-FE7ED43EC5B8}"/>
          </ac:spMkLst>
        </pc:spChg>
      </pc:sldChg>
      <pc:sldChg chg="addSp delSp modSp del mod modClrScheme chgLayout">
        <pc:chgData name="Asher Curtis" userId="494c4f5b-6d11-415a-9d9e-829c1135aa91" providerId="ADAL" clId="{146E0FF5-A3BC-4B13-AC75-4CEE4A3331E1}" dt="2025-04-24T19:46:05.681" v="6" actId="2696"/>
        <pc:sldMkLst>
          <pc:docMk/>
          <pc:sldMk cId="892734804" sldId="2147481851"/>
        </pc:sldMkLst>
        <pc:spChg chg="del mod ord">
          <ac:chgData name="Asher Curtis" userId="494c4f5b-6d11-415a-9d9e-829c1135aa91" providerId="ADAL" clId="{146E0FF5-A3BC-4B13-AC75-4CEE4A3331E1}" dt="2025-04-24T19:45:59.933" v="5" actId="700"/>
          <ac:spMkLst>
            <pc:docMk/>
            <pc:sldMk cId="892734804" sldId="2147481851"/>
            <ac:spMk id="2" creationId="{536F64CD-A5A3-4749-17C1-5920B071837C}"/>
          </ac:spMkLst>
        </pc:spChg>
        <pc:spChg chg="del">
          <ac:chgData name="Asher Curtis" userId="494c4f5b-6d11-415a-9d9e-829c1135aa91" providerId="ADAL" clId="{146E0FF5-A3BC-4B13-AC75-4CEE4A3331E1}" dt="2025-04-24T19:45:59.933" v="5" actId="700"/>
          <ac:spMkLst>
            <pc:docMk/>
            <pc:sldMk cId="892734804" sldId="2147481851"/>
            <ac:spMk id="3" creationId="{F2F7283D-78E7-720A-7F42-626264078FEE}"/>
          </ac:spMkLst>
        </pc:spChg>
        <pc:spChg chg="add mod ord">
          <ac:chgData name="Asher Curtis" userId="494c4f5b-6d11-415a-9d9e-829c1135aa91" providerId="ADAL" clId="{146E0FF5-A3BC-4B13-AC75-4CEE4A3331E1}" dt="2025-04-24T19:45:59.933" v="5" actId="700"/>
          <ac:spMkLst>
            <pc:docMk/>
            <pc:sldMk cId="892734804" sldId="2147481851"/>
            <ac:spMk id="6" creationId="{DB97AB75-4EF4-F7A4-33D4-AD01DCF3EC23}"/>
          </ac:spMkLst>
        </pc:spChg>
        <pc:spChg chg="add mod ord">
          <ac:chgData name="Asher Curtis" userId="494c4f5b-6d11-415a-9d9e-829c1135aa91" providerId="ADAL" clId="{146E0FF5-A3BC-4B13-AC75-4CEE4A3331E1}" dt="2025-04-24T19:45:59.933" v="5" actId="700"/>
          <ac:spMkLst>
            <pc:docMk/>
            <pc:sldMk cId="892734804" sldId="2147481851"/>
            <ac:spMk id="8" creationId="{8E4028A1-EB24-E265-D203-AC3694A34958}"/>
          </ac:spMkLst>
        </pc:spChg>
      </pc:sldChg>
      <pc:sldChg chg="addSp delSp modSp add mod">
        <pc:chgData name="Asher Curtis" userId="494c4f5b-6d11-415a-9d9e-829c1135aa91" providerId="ADAL" clId="{146E0FF5-A3BC-4B13-AC75-4CEE4A3331E1}" dt="2025-04-24T19:57:26.016" v="963" actId="13822"/>
        <pc:sldMkLst>
          <pc:docMk/>
          <pc:sldMk cId="1128646321" sldId="2147481851"/>
        </pc:sldMkLst>
        <pc:spChg chg="add mod">
          <ac:chgData name="Asher Curtis" userId="494c4f5b-6d11-415a-9d9e-829c1135aa91" providerId="ADAL" clId="{146E0FF5-A3BC-4B13-AC75-4CEE4A3331E1}" dt="2025-04-24T19:57:10.012" v="960" actId="20577"/>
          <ac:spMkLst>
            <pc:docMk/>
            <pc:sldMk cId="1128646321" sldId="2147481851"/>
            <ac:spMk id="2" creationId="{1EF38424-C1F6-D708-FEC1-61FFBA8F1C53}"/>
          </ac:spMkLst>
        </pc:spChg>
        <pc:spChg chg="del">
          <ac:chgData name="Asher Curtis" userId="494c4f5b-6d11-415a-9d9e-829c1135aa91" providerId="ADAL" clId="{146E0FF5-A3BC-4B13-AC75-4CEE4A3331E1}" dt="2025-04-24T19:56:52.794" v="907" actId="478"/>
          <ac:spMkLst>
            <pc:docMk/>
            <pc:sldMk cId="1128646321" sldId="2147481851"/>
            <ac:spMk id="6" creationId="{DB97AB75-4EF4-F7A4-33D4-AD01DCF3EC23}"/>
          </ac:spMkLst>
        </pc:spChg>
        <pc:spChg chg="del">
          <ac:chgData name="Asher Curtis" userId="494c4f5b-6d11-415a-9d9e-829c1135aa91" providerId="ADAL" clId="{146E0FF5-A3BC-4B13-AC75-4CEE4A3331E1}" dt="2025-04-24T19:56:48.955" v="906" actId="478"/>
          <ac:spMkLst>
            <pc:docMk/>
            <pc:sldMk cId="1128646321" sldId="2147481851"/>
            <ac:spMk id="8" creationId="{8E4028A1-EB24-E265-D203-AC3694A34958}"/>
          </ac:spMkLst>
        </pc:spChg>
        <pc:cxnChg chg="add">
          <ac:chgData name="Asher Curtis" userId="494c4f5b-6d11-415a-9d9e-829c1135aa91" providerId="ADAL" clId="{146E0FF5-A3BC-4B13-AC75-4CEE4A3331E1}" dt="2025-04-24T19:57:18.073" v="961" actId="11529"/>
          <ac:cxnSpMkLst>
            <pc:docMk/>
            <pc:sldMk cId="1128646321" sldId="2147481851"/>
            <ac:cxnSpMk id="4" creationId="{B8832232-A525-A187-CA6C-C8784EB3E99D}"/>
          </ac:cxnSpMkLst>
        </pc:cxnChg>
        <pc:cxnChg chg="add mod">
          <ac:chgData name="Asher Curtis" userId="494c4f5b-6d11-415a-9d9e-829c1135aa91" providerId="ADAL" clId="{146E0FF5-A3BC-4B13-AC75-4CEE4A3331E1}" dt="2025-04-24T19:57:26.016" v="963" actId="13822"/>
          <ac:cxnSpMkLst>
            <pc:docMk/>
            <pc:sldMk cId="1128646321" sldId="2147481851"/>
            <ac:cxnSpMk id="10" creationId="{B7F1CB2C-BBED-502C-184E-51C774A5849C}"/>
          </ac:cxnSpMkLst>
        </pc:cxnChg>
      </pc:sldChg>
      <pc:sldChg chg="addSp delSp modSp del mod modClrScheme chgLayout">
        <pc:chgData name="Asher Curtis" userId="494c4f5b-6d11-415a-9d9e-829c1135aa91" providerId="ADAL" clId="{146E0FF5-A3BC-4B13-AC75-4CEE4A3331E1}" dt="2025-04-24T19:46:05.681" v="6" actId="2696"/>
        <pc:sldMkLst>
          <pc:docMk/>
          <pc:sldMk cId="1481623447" sldId="2147481852"/>
        </pc:sldMkLst>
        <pc:spChg chg="del mod ord">
          <ac:chgData name="Asher Curtis" userId="494c4f5b-6d11-415a-9d9e-829c1135aa91" providerId="ADAL" clId="{146E0FF5-A3BC-4B13-AC75-4CEE4A3331E1}" dt="2025-04-24T19:45:59.933" v="5" actId="700"/>
          <ac:spMkLst>
            <pc:docMk/>
            <pc:sldMk cId="1481623447" sldId="2147481852"/>
            <ac:spMk id="2" creationId="{0E62B7EA-003B-3D07-A0B0-F13D54CDEA20}"/>
          </ac:spMkLst>
        </pc:spChg>
        <pc:spChg chg="del">
          <ac:chgData name="Asher Curtis" userId="494c4f5b-6d11-415a-9d9e-829c1135aa91" providerId="ADAL" clId="{146E0FF5-A3BC-4B13-AC75-4CEE4A3331E1}" dt="2025-04-24T19:45:59.933" v="5" actId="700"/>
          <ac:spMkLst>
            <pc:docMk/>
            <pc:sldMk cId="1481623447" sldId="2147481852"/>
            <ac:spMk id="3" creationId="{3B0512CA-141D-8089-766E-390384A4992E}"/>
          </ac:spMkLst>
        </pc:spChg>
        <pc:spChg chg="add mod ord">
          <ac:chgData name="Asher Curtis" userId="494c4f5b-6d11-415a-9d9e-829c1135aa91" providerId="ADAL" clId="{146E0FF5-A3BC-4B13-AC75-4CEE4A3331E1}" dt="2025-04-24T19:45:59.933" v="5" actId="700"/>
          <ac:spMkLst>
            <pc:docMk/>
            <pc:sldMk cId="1481623447" sldId="2147481852"/>
            <ac:spMk id="6" creationId="{09BB9057-C105-9BB5-6BD8-C33730396A08}"/>
          </ac:spMkLst>
        </pc:spChg>
        <pc:spChg chg="add mod ord">
          <ac:chgData name="Asher Curtis" userId="494c4f5b-6d11-415a-9d9e-829c1135aa91" providerId="ADAL" clId="{146E0FF5-A3BC-4B13-AC75-4CEE4A3331E1}" dt="2025-04-24T19:45:59.933" v="5" actId="700"/>
          <ac:spMkLst>
            <pc:docMk/>
            <pc:sldMk cId="1481623447" sldId="2147481852"/>
            <ac:spMk id="7" creationId="{3DC5726C-8656-ABEC-8B39-B122EEE8F55E}"/>
          </ac:spMkLst>
        </pc:spChg>
      </pc:sldChg>
      <pc:sldChg chg="addSp delSp modSp add mod">
        <pc:chgData name="Asher Curtis" userId="494c4f5b-6d11-415a-9d9e-829c1135aa91" providerId="ADAL" clId="{146E0FF5-A3BC-4B13-AC75-4CEE4A3331E1}" dt="2025-04-24T19:58:24.422" v="1045" actId="14100"/>
        <pc:sldMkLst>
          <pc:docMk/>
          <pc:sldMk cId="2229884020" sldId="2147481852"/>
        </pc:sldMkLst>
        <pc:spChg chg="add mod">
          <ac:chgData name="Asher Curtis" userId="494c4f5b-6d11-415a-9d9e-829c1135aa91" providerId="ADAL" clId="{146E0FF5-A3BC-4B13-AC75-4CEE4A3331E1}" dt="2025-04-24T19:58:01.295" v="1042" actId="20577"/>
          <ac:spMkLst>
            <pc:docMk/>
            <pc:sldMk cId="2229884020" sldId="2147481852"/>
            <ac:spMk id="2" creationId="{3158B8B4-F6B3-0325-8523-D568B6DAE5CE}"/>
          </ac:spMkLst>
        </pc:spChg>
        <pc:spChg chg="del">
          <ac:chgData name="Asher Curtis" userId="494c4f5b-6d11-415a-9d9e-829c1135aa91" providerId="ADAL" clId="{146E0FF5-A3BC-4B13-AC75-4CEE4A3331E1}" dt="2025-04-24T19:57:37.840" v="965" actId="478"/>
          <ac:spMkLst>
            <pc:docMk/>
            <pc:sldMk cId="2229884020" sldId="2147481852"/>
            <ac:spMk id="6" creationId="{09BB9057-C105-9BB5-6BD8-C33730396A08}"/>
          </ac:spMkLst>
        </pc:spChg>
        <pc:spChg chg="del">
          <ac:chgData name="Asher Curtis" userId="494c4f5b-6d11-415a-9d9e-829c1135aa91" providerId="ADAL" clId="{146E0FF5-A3BC-4B13-AC75-4CEE4A3331E1}" dt="2025-04-24T19:57:35.609" v="964" actId="478"/>
          <ac:spMkLst>
            <pc:docMk/>
            <pc:sldMk cId="2229884020" sldId="2147481852"/>
            <ac:spMk id="7" creationId="{3DC5726C-8656-ABEC-8B39-B122EEE8F55E}"/>
          </ac:spMkLst>
        </pc:spChg>
        <pc:cxnChg chg="add">
          <ac:chgData name="Asher Curtis" userId="494c4f5b-6d11-415a-9d9e-829c1135aa91" providerId="ADAL" clId="{146E0FF5-A3BC-4B13-AC75-4CEE4A3331E1}" dt="2025-04-24T19:58:07.104" v="1043" actId="11529"/>
          <ac:cxnSpMkLst>
            <pc:docMk/>
            <pc:sldMk cId="2229884020" sldId="2147481852"/>
            <ac:cxnSpMk id="4" creationId="{36418440-1FD6-7BEC-0759-7F2B0AB2A926}"/>
          </ac:cxnSpMkLst>
        </pc:cxnChg>
        <pc:cxnChg chg="add mod">
          <ac:chgData name="Asher Curtis" userId="494c4f5b-6d11-415a-9d9e-829c1135aa91" providerId="ADAL" clId="{146E0FF5-A3BC-4B13-AC75-4CEE4A3331E1}" dt="2025-04-24T19:58:24.422" v="1045" actId="14100"/>
          <ac:cxnSpMkLst>
            <pc:docMk/>
            <pc:sldMk cId="2229884020" sldId="2147481852"/>
            <ac:cxnSpMk id="9" creationId="{D1BC5329-0877-12F7-E5FE-6BB1656AB6D7}"/>
          </ac:cxnSpMkLst>
        </pc:cxnChg>
      </pc:sldChg>
      <pc:sldChg chg="addSp delSp modSp del mod ord modClrScheme chgLayout">
        <pc:chgData name="Asher Curtis" userId="494c4f5b-6d11-415a-9d9e-829c1135aa91" providerId="ADAL" clId="{146E0FF5-A3BC-4B13-AC75-4CEE4A3331E1}" dt="2025-04-24T19:46:05.681" v="6" actId="2696"/>
        <pc:sldMkLst>
          <pc:docMk/>
          <pc:sldMk cId="1322664487" sldId="2147481853"/>
        </pc:sldMkLst>
        <pc:spChg chg="del mod ord">
          <ac:chgData name="Asher Curtis" userId="494c4f5b-6d11-415a-9d9e-829c1135aa91" providerId="ADAL" clId="{146E0FF5-A3BC-4B13-AC75-4CEE4A3331E1}" dt="2025-04-24T19:45:59.933" v="5" actId="700"/>
          <ac:spMkLst>
            <pc:docMk/>
            <pc:sldMk cId="1322664487" sldId="2147481853"/>
            <ac:spMk id="2" creationId="{FD946F71-6A79-4315-70FF-550C6C8C5BB8}"/>
          </ac:spMkLst>
        </pc:spChg>
        <pc:spChg chg="del">
          <ac:chgData name="Asher Curtis" userId="494c4f5b-6d11-415a-9d9e-829c1135aa91" providerId="ADAL" clId="{146E0FF5-A3BC-4B13-AC75-4CEE4A3331E1}" dt="2025-04-24T19:45:59.933" v="5" actId="700"/>
          <ac:spMkLst>
            <pc:docMk/>
            <pc:sldMk cId="1322664487" sldId="2147481853"/>
            <ac:spMk id="3" creationId="{DB971734-4DD4-4EA5-E446-8C012AC2DE93}"/>
          </ac:spMkLst>
        </pc:spChg>
        <pc:spChg chg="add mod ord">
          <ac:chgData name="Asher Curtis" userId="494c4f5b-6d11-415a-9d9e-829c1135aa91" providerId="ADAL" clId="{146E0FF5-A3BC-4B13-AC75-4CEE4A3331E1}" dt="2025-04-24T19:45:59.933" v="5" actId="700"/>
          <ac:spMkLst>
            <pc:docMk/>
            <pc:sldMk cId="1322664487" sldId="2147481853"/>
            <ac:spMk id="6" creationId="{235F2A8E-E857-73AE-69B8-E91FBDCBCB58}"/>
          </ac:spMkLst>
        </pc:spChg>
        <pc:spChg chg="add mod ord">
          <ac:chgData name="Asher Curtis" userId="494c4f5b-6d11-415a-9d9e-829c1135aa91" providerId="ADAL" clId="{146E0FF5-A3BC-4B13-AC75-4CEE4A3331E1}" dt="2025-04-24T19:45:59.933" v="5" actId="700"/>
          <ac:spMkLst>
            <pc:docMk/>
            <pc:sldMk cId="1322664487" sldId="2147481853"/>
            <ac:spMk id="7" creationId="{B47CD76D-5FAF-E40E-E223-613CDB118553}"/>
          </ac:spMkLst>
        </pc:spChg>
      </pc:sldChg>
      <pc:sldChg chg="addSp delSp modSp add mod">
        <pc:chgData name="Asher Curtis" userId="494c4f5b-6d11-415a-9d9e-829c1135aa91" providerId="ADAL" clId="{146E0FF5-A3BC-4B13-AC75-4CEE4A3331E1}" dt="2025-04-24T19:53:19.140" v="657" actId="14100"/>
        <pc:sldMkLst>
          <pc:docMk/>
          <pc:sldMk cId="3943813450" sldId="2147481853"/>
        </pc:sldMkLst>
        <pc:spChg chg="del">
          <ac:chgData name="Asher Curtis" userId="494c4f5b-6d11-415a-9d9e-829c1135aa91" providerId="ADAL" clId="{146E0FF5-A3BC-4B13-AC75-4CEE4A3331E1}" dt="2025-04-24T19:49:37.925" v="301" actId="478"/>
          <ac:spMkLst>
            <pc:docMk/>
            <pc:sldMk cId="3943813450" sldId="2147481853"/>
            <ac:spMk id="6" creationId="{235F2A8E-E857-73AE-69B8-E91FBDCBCB58}"/>
          </ac:spMkLst>
        </pc:spChg>
        <pc:spChg chg="del">
          <ac:chgData name="Asher Curtis" userId="494c4f5b-6d11-415a-9d9e-829c1135aa91" providerId="ADAL" clId="{146E0FF5-A3BC-4B13-AC75-4CEE4A3331E1}" dt="2025-04-24T19:49:32.744" v="300" actId="478"/>
          <ac:spMkLst>
            <pc:docMk/>
            <pc:sldMk cId="3943813450" sldId="2147481853"/>
            <ac:spMk id="7" creationId="{B47CD76D-5FAF-E40E-E223-613CDB118553}"/>
          </ac:spMkLst>
        </pc:spChg>
        <pc:spChg chg="add mod">
          <ac:chgData name="Asher Curtis" userId="494c4f5b-6d11-415a-9d9e-829c1135aa91" providerId="ADAL" clId="{146E0FF5-A3BC-4B13-AC75-4CEE4A3331E1}" dt="2025-04-24T19:53:05.291" v="605" actId="20577"/>
          <ac:spMkLst>
            <pc:docMk/>
            <pc:sldMk cId="3943813450" sldId="2147481853"/>
            <ac:spMk id="9" creationId="{3171EAC0-C39C-85F0-418F-D616A49AB031}"/>
          </ac:spMkLst>
        </pc:spChg>
        <pc:spChg chg="add mod">
          <ac:chgData name="Asher Curtis" userId="494c4f5b-6d11-415a-9d9e-829c1135aa91" providerId="ADAL" clId="{146E0FF5-A3BC-4B13-AC75-4CEE4A3331E1}" dt="2025-04-24T19:53:14.163" v="656" actId="20577"/>
          <ac:spMkLst>
            <pc:docMk/>
            <pc:sldMk cId="3943813450" sldId="2147481853"/>
            <ac:spMk id="10" creationId="{EC9ABEF5-A552-0A15-3C5E-A36546C317CC}"/>
          </ac:spMkLst>
        </pc:spChg>
        <pc:spChg chg="add mod">
          <ac:chgData name="Asher Curtis" userId="494c4f5b-6d11-415a-9d9e-829c1135aa91" providerId="ADAL" clId="{146E0FF5-A3BC-4B13-AC75-4CEE4A3331E1}" dt="2025-04-24T19:52:32.595" v="562"/>
          <ac:spMkLst>
            <pc:docMk/>
            <pc:sldMk cId="3943813450" sldId="2147481853"/>
            <ac:spMk id="16" creationId="{728C3332-61DA-778D-0C23-AC3BF54839BB}"/>
          </ac:spMkLst>
        </pc:spChg>
        <pc:cxnChg chg="add mod">
          <ac:chgData name="Asher Curtis" userId="494c4f5b-6d11-415a-9d9e-829c1135aa91" providerId="ADAL" clId="{146E0FF5-A3BC-4B13-AC75-4CEE4A3331E1}" dt="2025-04-24T19:52:45.396" v="566" actId="14100"/>
          <ac:cxnSpMkLst>
            <pc:docMk/>
            <pc:sldMk cId="3943813450" sldId="2147481853"/>
            <ac:cxnSpMk id="3" creationId="{44F2E8FC-76B8-DBBD-803A-0A41FB6A785B}"/>
          </ac:cxnSpMkLst>
        </pc:cxnChg>
        <pc:cxnChg chg="add mod">
          <ac:chgData name="Asher Curtis" userId="494c4f5b-6d11-415a-9d9e-829c1135aa91" providerId="ADAL" clId="{146E0FF5-A3BC-4B13-AC75-4CEE4A3331E1}" dt="2025-04-24T19:52:40.694" v="564" actId="14100"/>
          <ac:cxnSpMkLst>
            <pc:docMk/>
            <pc:sldMk cId="3943813450" sldId="2147481853"/>
            <ac:cxnSpMk id="8" creationId="{A6D51650-32A1-12E3-DEE2-49CB42B41B7F}"/>
          </ac:cxnSpMkLst>
        </pc:cxnChg>
        <pc:cxnChg chg="add mod">
          <ac:chgData name="Asher Curtis" userId="494c4f5b-6d11-415a-9d9e-829c1135aa91" providerId="ADAL" clId="{146E0FF5-A3BC-4B13-AC75-4CEE4A3331E1}" dt="2025-04-24T19:52:08.081" v="559" actId="13822"/>
          <ac:cxnSpMkLst>
            <pc:docMk/>
            <pc:sldMk cId="3943813450" sldId="2147481853"/>
            <ac:cxnSpMk id="12" creationId="{EB8C4BD6-55C2-1F67-388C-8EB53F653A8E}"/>
          </ac:cxnSpMkLst>
        </pc:cxnChg>
        <pc:cxnChg chg="add mod">
          <ac:chgData name="Asher Curtis" userId="494c4f5b-6d11-415a-9d9e-829c1135aa91" providerId="ADAL" clId="{146E0FF5-A3BC-4B13-AC75-4CEE4A3331E1}" dt="2025-04-24T19:53:19.140" v="657" actId="14100"/>
          <ac:cxnSpMkLst>
            <pc:docMk/>
            <pc:sldMk cId="3943813450" sldId="2147481853"/>
            <ac:cxnSpMk id="14" creationId="{7C82B48B-D4B7-662B-4579-908C01A7198B}"/>
          </ac:cxnSpMkLst>
        </pc:cxnChg>
      </pc:sldChg>
      <pc:sldChg chg="addSp delSp modSp del mod modClrScheme chgLayout">
        <pc:chgData name="Asher Curtis" userId="494c4f5b-6d11-415a-9d9e-829c1135aa91" providerId="ADAL" clId="{146E0FF5-A3BC-4B13-AC75-4CEE4A3331E1}" dt="2025-04-24T19:46:05.681" v="6" actId="2696"/>
        <pc:sldMkLst>
          <pc:docMk/>
          <pc:sldMk cId="10408496" sldId="2147481854"/>
        </pc:sldMkLst>
        <pc:spChg chg="del mod ord">
          <ac:chgData name="Asher Curtis" userId="494c4f5b-6d11-415a-9d9e-829c1135aa91" providerId="ADAL" clId="{146E0FF5-A3BC-4B13-AC75-4CEE4A3331E1}" dt="2025-04-24T19:45:59.933" v="5" actId="700"/>
          <ac:spMkLst>
            <pc:docMk/>
            <pc:sldMk cId="10408496" sldId="2147481854"/>
            <ac:spMk id="2" creationId="{462A629F-CFBB-7AE3-CB04-5BA3434C833C}"/>
          </ac:spMkLst>
        </pc:spChg>
        <pc:spChg chg="del">
          <ac:chgData name="Asher Curtis" userId="494c4f5b-6d11-415a-9d9e-829c1135aa91" providerId="ADAL" clId="{146E0FF5-A3BC-4B13-AC75-4CEE4A3331E1}" dt="2025-04-24T19:45:59.933" v="5" actId="700"/>
          <ac:spMkLst>
            <pc:docMk/>
            <pc:sldMk cId="10408496" sldId="2147481854"/>
            <ac:spMk id="3" creationId="{5D7F3F5F-E972-5923-8914-4F096332729D}"/>
          </ac:spMkLst>
        </pc:spChg>
        <pc:spChg chg="add mod ord">
          <ac:chgData name="Asher Curtis" userId="494c4f5b-6d11-415a-9d9e-829c1135aa91" providerId="ADAL" clId="{146E0FF5-A3BC-4B13-AC75-4CEE4A3331E1}" dt="2025-04-24T19:45:59.933" v="5" actId="700"/>
          <ac:spMkLst>
            <pc:docMk/>
            <pc:sldMk cId="10408496" sldId="2147481854"/>
            <ac:spMk id="6" creationId="{08A98812-59B9-D2FF-BA47-C693A6683E4A}"/>
          </ac:spMkLst>
        </pc:spChg>
        <pc:spChg chg="add mod ord">
          <ac:chgData name="Asher Curtis" userId="494c4f5b-6d11-415a-9d9e-829c1135aa91" providerId="ADAL" clId="{146E0FF5-A3BC-4B13-AC75-4CEE4A3331E1}" dt="2025-04-24T19:45:59.933" v="5" actId="700"/>
          <ac:spMkLst>
            <pc:docMk/>
            <pc:sldMk cId="10408496" sldId="2147481854"/>
            <ac:spMk id="7" creationId="{4C6DACC8-4262-870B-7254-327581AAAB21}"/>
          </ac:spMkLst>
        </pc:spChg>
      </pc:sldChg>
      <pc:sldChg chg="addSp delSp modSp add mod">
        <pc:chgData name="Asher Curtis" userId="494c4f5b-6d11-415a-9d9e-829c1135aa91" providerId="ADAL" clId="{146E0FF5-A3BC-4B13-AC75-4CEE4A3331E1}" dt="2025-04-24T19:49:25.797" v="299" actId="20577"/>
        <pc:sldMkLst>
          <pc:docMk/>
          <pc:sldMk cId="583591482" sldId="2147481854"/>
        </pc:sldMkLst>
        <pc:spChg chg="add mod">
          <ac:chgData name="Asher Curtis" userId="494c4f5b-6d11-415a-9d9e-829c1135aa91" providerId="ADAL" clId="{146E0FF5-A3BC-4B13-AC75-4CEE4A3331E1}" dt="2025-04-24T19:46:55.179" v="58" actId="20577"/>
          <ac:spMkLst>
            <pc:docMk/>
            <pc:sldMk cId="583591482" sldId="2147481854"/>
            <ac:spMk id="2" creationId="{E046AEDF-5E66-4839-0D2B-7D46A273EE4B}"/>
          </ac:spMkLst>
        </pc:spChg>
        <pc:spChg chg="del">
          <ac:chgData name="Asher Curtis" userId="494c4f5b-6d11-415a-9d9e-829c1135aa91" providerId="ADAL" clId="{146E0FF5-A3BC-4B13-AC75-4CEE4A3331E1}" dt="2025-04-24T19:47:00.990" v="60" actId="478"/>
          <ac:spMkLst>
            <pc:docMk/>
            <pc:sldMk cId="583591482" sldId="2147481854"/>
            <ac:spMk id="6" creationId="{08A98812-59B9-D2FF-BA47-C693A6683E4A}"/>
          </ac:spMkLst>
        </pc:spChg>
        <pc:spChg chg="del">
          <ac:chgData name="Asher Curtis" userId="494c4f5b-6d11-415a-9d9e-829c1135aa91" providerId="ADAL" clId="{146E0FF5-A3BC-4B13-AC75-4CEE4A3331E1}" dt="2025-04-24T19:46:58.960" v="59" actId="478"/>
          <ac:spMkLst>
            <pc:docMk/>
            <pc:sldMk cId="583591482" sldId="2147481854"/>
            <ac:spMk id="7" creationId="{4C6DACC8-4262-870B-7254-327581AAAB21}"/>
          </ac:spMkLst>
        </pc:spChg>
        <pc:spChg chg="add mod">
          <ac:chgData name="Asher Curtis" userId="494c4f5b-6d11-415a-9d9e-829c1135aa91" providerId="ADAL" clId="{146E0FF5-A3BC-4B13-AC75-4CEE4A3331E1}" dt="2025-04-24T19:49:25.797" v="299" actId="20577"/>
          <ac:spMkLst>
            <pc:docMk/>
            <pc:sldMk cId="583591482" sldId="2147481854"/>
            <ac:spMk id="10" creationId="{C3469B78-96AA-16A8-3A7C-EB1647CD32D1}"/>
          </ac:spMkLst>
        </pc:spChg>
        <pc:picChg chg="mod">
          <ac:chgData name="Asher Curtis" userId="494c4f5b-6d11-415a-9d9e-829c1135aa91" providerId="ADAL" clId="{146E0FF5-A3BC-4B13-AC75-4CEE4A3331E1}" dt="2025-04-24T19:47:44.838" v="110" actId="1076"/>
          <ac:picMkLst>
            <pc:docMk/>
            <pc:sldMk cId="583591482" sldId="2147481854"/>
            <ac:picMk id="5" creationId="{8CB2E313-6FE0-EAEB-255D-384D6391DF93}"/>
          </ac:picMkLst>
        </pc:picChg>
        <pc:cxnChg chg="add mod">
          <ac:chgData name="Asher Curtis" userId="494c4f5b-6d11-415a-9d9e-829c1135aa91" providerId="ADAL" clId="{146E0FF5-A3BC-4B13-AC75-4CEE4A3331E1}" dt="2025-04-24T19:47:50.758" v="112" actId="14100"/>
          <ac:cxnSpMkLst>
            <pc:docMk/>
            <pc:sldMk cId="583591482" sldId="2147481854"/>
            <ac:cxnSpMk id="4" creationId="{31DEBE60-254E-16DE-4EBE-10215D9E570C}"/>
          </ac:cxnSpMkLst>
        </pc:cxnChg>
        <pc:cxnChg chg="add mod">
          <ac:chgData name="Asher Curtis" userId="494c4f5b-6d11-415a-9d9e-829c1135aa91" providerId="ADAL" clId="{146E0FF5-A3BC-4B13-AC75-4CEE4A3331E1}" dt="2025-04-24T19:48:00.200" v="115" actId="14100"/>
          <ac:cxnSpMkLst>
            <pc:docMk/>
            <pc:sldMk cId="583591482" sldId="2147481854"/>
            <ac:cxnSpMk id="9" creationId="{D40D9091-ADD3-ADB5-EC7E-3903E64DC071}"/>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4/22/2025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82602" y="2597277"/>
            <a:ext cx="10350500" cy="2939907"/>
          </a:xfrm>
        </p:spPr>
        <p:txBody>
          <a:bodyPr/>
          <a:lstStyle/>
          <a:p>
            <a:r>
              <a:rPr lang="en-US" sz="2400" b="1" i="0" dirty="0">
                <a:solidFill>
                  <a:schemeClr val="bg1"/>
                </a:solidFill>
                <a:effectLst/>
                <a:latin typeface="Segoe UI" panose="020B0502040204020203" pitchFamily="34" charset="0"/>
              </a:rPr>
              <a:t>Order-to-Cash Process Case Individual Workshop 2</a:t>
            </a:r>
          </a:p>
          <a:p>
            <a:endParaRPr lang="en-US" sz="3200" dirty="0"/>
          </a:p>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973563"/>
            <a:ext cx="10325100" cy="1623714"/>
          </a:xfrm>
        </p:spPr>
        <p:txBody>
          <a:bodyPr/>
          <a:lstStyle/>
          <a:p>
            <a:r>
              <a:rPr lang="en-US" sz="4800" dirty="0">
                <a:latin typeface="Arial Black"/>
                <a:cs typeface="Arial"/>
              </a:rPr>
              <a:t>Introduction to Robotic Process Automation (RPA)</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BEE1F7-51EC-8A59-1C70-1B17F4E747E7}"/>
              </a:ext>
            </a:extLst>
          </p:cNvPr>
          <p:cNvPicPr>
            <a:picLocks noChangeAspect="1"/>
          </p:cNvPicPr>
          <p:nvPr/>
        </p:nvPicPr>
        <p:blipFill>
          <a:blip r:embed="rId2"/>
          <a:stretch>
            <a:fillRect/>
          </a:stretch>
        </p:blipFill>
        <p:spPr>
          <a:xfrm>
            <a:off x="580255" y="1226577"/>
            <a:ext cx="5515745" cy="5077534"/>
          </a:xfrm>
          <a:prstGeom prst="rect">
            <a:avLst/>
          </a:prstGeom>
        </p:spPr>
      </p:pic>
      <p:pic>
        <p:nvPicPr>
          <p:cNvPr id="9" name="Picture 8">
            <a:extLst>
              <a:ext uri="{FF2B5EF4-FFF2-40B4-BE49-F238E27FC236}">
                <a16:creationId xmlns:a16="http://schemas.microsoft.com/office/drawing/2014/main" id="{6237D2BC-8F4C-ADD8-A151-14BCB73623EA}"/>
              </a:ext>
            </a:extLst>
          </p:cNvPr>
          <p:cNvPicPr>
            <a:picLocks noChangeAspect="1"/>
          </p:cNvPicPr>
          <p:nvPr/>
        </p:nvPicPr>
        <p:blipFill>
          <a:blip r:embed="rId3"/>
          <a:stretch>
            <a:fillRect/>
          </a:stretch>
        </p:blipFill>
        <p:spPr>
          <a:xfrm>
            <a:off x="5828412" y="1285576"/>
            <a:ext cx="6363588" cy="2143424"/>
          </a:xfrm>
          <a:prstGeom prst="rect">
            <a:avLst/>
          </a:prstGeom>
        </p:spPr>
      </p:pic>
      <p:cxnSp>
        <p:nvCxnSpPr>
          <p:cNvPr id="11" name="Straight Arrow Connector 10">
            <a:extLst>
              <a:ext uri="{FF2B5EF4-FFF2-40B4-BE49-F238E27FC236}">
                <a16:creationId xmlns:a16="http://schemas.microsoft.com/office/drawing/2014/main" id="{027B8A0C-6BF8-D1AE-76DD-1AE1A4AE20A5}"/>
              </a:ext>
            </a:extLst>
          </p:cNvPr>
          <p:cNvCxnSpPr/>
          <p:nvPr/>
        </p:nvCxnSpPr>
        <p:spPr>
          <a:xfrm flipV="1">
            <a:off x="3657600" y="2165350"/>
            <a:ext cx="2914650" cy="4889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17D32E5D-79DA-4308-3251-BFF059EFEB49}"/>
              </a:ext>
            </a:extLst>
          </p:cNvPr>
          <p:cNvPicPr>
            <a:picLocks noChangeAspect="1"/>
          </p:cNvPicPr>
          <p:nvPr/>
        </p:nvPicPr>
        <p:blipFill>
          <a:blip r:embed="rId4"/>
          <a:stretch>
            <a:fillRect/>
          </a:stretch>
        </p:blipFill>
        <p:spPr>
          <a:xfrm>
            <a:off x="5718533" y="3271157"/>
            <a:ext cx="5801535" cy="2124371"/>
          </a:xfrm>
          <a:prstGeom prst="rect">
            <a:avLst/>
          </a:prstGeom>
        </p:spPr>
      </p:pic>
      <p:cxnSp>
        <p:nvCxnSpPr>
          <p:cNvPr id="17" name="Straight Arrow Connector 16">
            <a:extLst>
              <a:ext uri="{FF2B5EF4-FFF2-40B4-BE49-F238E27FC236}">
                <a16:creationId xmlns:a16="http://schemas.microsoft.com/office/drawing/2014/main" id="{D1BFEF2F-6B6E-08B7-06C5-BA88E2F6F93D}"/>
              </a:ext>
            </a:extLst>
          </p:cNvPr>
          <p:cNvCxnSpPr/>
          <p:nvPr/>
        </p:nvCxnSpPr>
        <p:spPr>
          <a:xfrm flipH="1">
            <a:off x="7258050" y="2235200"/>
            <a:ext cx="44450" cy="1854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0841C39-93D9-67FE-820F-63833D0D269B}"/>
              </a:ext>
            </a:extLst>
          </p:cNvPr>
          <p:cNvSpPr txBox="1"/>
          <p:nvPr/>
        </p:nvSpPr>
        <p:spPr>
          <a:xfrm>
            <a:off x="810692" y="409749"/>
            <a:ext cx="2909964" cy="923330"/>
          </a:xfrm>
          <a:prstGeom prst="rect">
            <a:avLst/>
          </a:prstGeom>
          <a:noFill/>
        </p:spPr>
        <p:txBody>
          <a:bodyPr wrap="none" rtlCol="0">
            <a:spAutoFit/>
          </a:bodyPr>
          <a:lstStyle/>
          <a:p>
            <a:r>
              <a:rPr lang="en-US" dirty="0">
                <a:latin typeface="+mn-lt"/>
              </a:rPr>
              <a:t>What was the problem???</a:t>
            </a:r>
          </a:p>
          <a:p>
            <a:endParaRPr lang="en-US" dirty="0">
              <a:latin typeface="+mn-lt"/>
            </a:endParaRPr>
          </a:p>
          <a:p>
            <a:r>
              <a:rPr lang="en-US" dirty="0">
                <a:latin typeface="+mn-lt"/>
              </a:rPr>
              <a:t>It was this part</a:t>
            </a:r>
          </a:p>
        </p:txBody>
      </p:sp>
    </p:spTree>
    <p:extLst>
      <p:ext uri="{BB962C8B-B14F-4D97-AF65-F5344CB8AC3E}">
        <p14:creationId xmlns:p14="http://schemas.microsoft.com/office/powerpoint/2010/main" val="30766047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B2D94AA-44F7-8785-104B-248709A3997D}"/>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B9453790-C601-2C7D-D317-C69A0255AF9F}"/>
              </a:ext>
            </a:extLst>
          </p:cNvPr>
          <p:cNvPicPr>
            <a:picLocks noChangeAspect="1"/>
          </p:cNvPicPr>
          <p:nvPr/>
        </p:nvPicPr>
        <p:blipFill>
          <a:blip r:embed="rId2"/>
          <a:stretch>
            <a:fillRect/>
          </a:stretch>
        </p:blipFill>
        <p:spPr>
          <a:xfrm>
            <a:off x="1262200" y="14558"/>
            <a:ext cx="9621593" cy="6201640"/>
          </a:xfrm>
          <a:prstGeom prst="rect">
            <a:avLst/>
          </a:prstGeom>
        </p:spPr>
      </p:pic>
    </p:spTree>
    <p:extLst>
      <p:ext uri="{BB962C8B-B14F-4D97-AF65-F5344CB8AC3E}">
        <p14:creationId xmlns:p14="http://schemas.microsoft.com/office/powerpoint/2010/main" val="34936721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B128-39E9-D079-51A9-46B3205E770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5E66C1D-EFC9-D032-8F7E-FAB8467B5E20}"/>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0D162E-7552-7776-B07D-D28D36A7C322}"/>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B5D848C8-BF6D-9B39-6650-896ECF81343F}"/>
              </a:ext>
            </a:extLst>
          </p:cNvPr>
          <p:cNvSpPr txBox="1"/>
          <p:nvPr/>
        </p:nvSpPr>
        <p:spPr>
          <a:xfrm>
            <a:off x="670560" y="2177143"/>
            <a:ext cx="927354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742950" lvl="1" indent="-285750">
              <a:buFont typeface="Arial" panose="020B0604020202020204" pitchFamily="34" charset="0"/>
              <a:buChar char="•"/>
            </a:pPr>
            <a:r>
              <a:rPr lang="en-US" sz="2800" dirty="0">
                <a:solidFill>
                  <a:schemeClr val="accent2"/>
                </a:solidFill>
                <a:latin typeface="+mn-lt"/>
              </a:rPr>
              <a:t>Debugging tips and hints</a:t>
            </a:r>
          </a:p>
          <a:p>
            <a:pPr marL="285750" indent="-285750">
              <a:buFont typeface="Arial" panose="020B0604020202020204" pitchFamily="34" charset="0"/>
              <a:buChar char="•"/>
            </a:pPr>
            <a:r>
              <a:rPr lang="en-US" sz="2800" b="1" dirty="0">
                <a:solidFill>
                  <a:schemeClr val="bg1"/>
                </a:solidFill>
                <a:latin typeface="+mn-lt"/>
              </a:rPr>
              <a:t>Pure Reformed Oils Case: Continued</a:t>
            </a:r>
          </a:p>
          <a:p>
            <a:pPr marL="742950" lvl="1" indent="-285750">
              <a:buFont typeface="Arial" panose="020B0604020202020204" pitchFamily="34" charset="0"/>
              <a:buChar char="•"/>
            </a:pPr>
            <a:r>
              <a:rPr lang="en-US" sz="2800" b="1" dirty="0">
                <a:solidFill>
                  <a:schemeClr val="bg1"/>
                </a:solidFill>
                <a:latin typeface="+mn-lt"/>
              </a:rPr>
              <a:t>Possible extensions</a:t>
            </a:r>
          </a:p>
        </p:txBody>
      </p:sp>
    </p:spTree>
    <p:extLst>
      <p:ext uri="{BB962C8B-B14F-4D97-AF65-F5344CB8AC3E}">
        <p14:creationId xmlns:p14="http://schemas.microsoft.com/office/powerpoint/2010/main" val="665195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0B89A-6F66-46AF-F024-8FD1F2243141}"/>
              </a:ext>
            </a:extLst>
          </p:cNvPr>
          <p:cNvSpPr>
            <a:spLocks noGrp="1"/>
          </p:cNvSpPr>
          <p:nvPr>
            <p:ph sz="quarter" idx="11"/>
          </p:nvPr>
        </p:nvSpPr>
        <p:spPr>
          <a:xfrm>
            <a:off x="667369" y="1226577"/>
            <a:ext cx="10811256" cy="6691191"/>
          </a:xfrm>
        </p:spPr>
        <p:txBody>
          <a:bodyPr/>
          <a:lstStyle/>
          <a:p>
            <a:r>
              <a:rPr lang="en-US" dirty="0"/>
              <a:t>Create a bot that automates the order-to-cash workflow described by the clients:</a:t>
            </a:r>
          </a:p>
          <a:p>
            <a:pPr marL="457200" indent="-457200">
              <a:buFont typeface="+mj-lt"/>
              <a:buAutoNum type="arabicPeriod"/>
            </a:pPr>
            <a:r>
              <a:rPr lang="en-US" dirty="0"/>
              <a:t>Move processed files automatically</a:t>
            </a:r>
          </a:p>
          <a:p>
            <a:pPr marL="457200" indent="-457200">
              <a:buFont typeface="+mj-lt"/>
              <a:buAutoNum type="arabicPeriod"/>
            </a:pPr>
            <a:r>
              <a:rPr lang="en-US" dirty="0"/>
              <a:t>Update ERP for shipments/deliveries</a:t>
            </a:r>
          </a:p>
          <a:p>
            <a:pPr marL="457200" indent="-457200">
              <a:buFont typeface="+mj-lt"/>
              <a:buAutoNum type="arabicPeriod"/>
            </a:pPr>
            <a:r>
              <a:rPr lang="en-US" dirty="0"/>
              <a:t>Update Inventory levels</a:t>
            </a:r>
          </a:p>
          <a:p>
            <a:pPr marL="457200" indent="-457200">
              <a:buFont typeface="+mj-lt"/>
              <a:buAutoNum type="arabicPeriod"/>
            </a:pPr>
            <a:r>
              <a:rPr lang="en-US" dirty="0"/>
              <a:t>Create metadata tags, extend the logger (with a </a:t>
            </a:r>
            <a:r>
              <a:rPr lang="en-US" dirty="0" err="1"/>
              <a:t>json</a:t>
            </a:r>
            <a:r>
              <a:rPr lang="en-US" dirty="0"/>
              <a:t> output) </a:t>
            </a:r>
          </a:p>
          <a:p>
            <a:pPr marL="457200" indent="-457200">
              <a:buFont typeface="+mj-lt"/>
              <a:buAutoNum type="arabicPeriod"/>
            </a:pPr>
            <a:r>
              <a:rPr lang="en-US" dirty="0"/>
              <a:t>Create diagnostic output for a dashboard / create dashboard</a:t>
            </a:r>
          </a:p>
          <a:p>
            <a:pPr marL="457200" indent="-457200">
              <a:buFont typeface="+mj-lt"/>
              <a:buAutoNum type="arabicPeriod"/>
            </a:pPr>
            <a:r>
              <a:rPr lang="en-US" dirty="0"/>
              <a:t>Other ideas:</a:t>
            </a:r>
          </a:p>
          <a:p>
            <a:pPr marL="1145100" lvl="1" indent="-457200">
              <a:buFont typeface="+mj-lt"/>
              <a:buAutoNum type="arabicPeriod"/>
            </a:pPr>
            <a:r>
              <a:rPr lang="en-US" dirty="0"/>
              <a:t>ETSY Payments updates</a:t>
            </a:r>
          </a:p>
          <a:p>
            <a:pPr marL="1145100" lvl="1" indent="-457200">
              <a:buFont typeface="+mj-lt"/>
              <a:buAutoNum type="arabicPeriod"/>
            </a:pPr>
            <a:r>
              <a:rPr lang="en-US" dirty="0"/>
              <a:t>Accounting system</a:t>
            </a:r>
          </a:p>
          <a:p>
            <a:pPr marL="1145100" lvl="1" indent="-457200">
              <a:buFont typeface="+mj-lt"/>
              <a:buAutoNum type="arabicPeriod"/>
            </a:pPr>
            <a:r>
              <a:rPr lang="en-US" dirty="0"/>
              <a:t>Auto reconciliations, controls</a:t>
            </a:r>
          </a:p>
          <a:p>
            <a:pPr marL="1145100" lvl="1" indent="-457200">
              <a:buFont typeface="+mj-lt"/>
              <a:buAutoNum type="arabicPeriod"/>
            </a:pPr>
            <a:r>
              <a:rPr lang="en-US" dirty="0"/>
              <a:t>And anything else you think could be automated / improved.</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80CA3A8-142E-9769-1E5A-3C41274F1375}"/>
              </a:ext>
            </a:extLst>
          </p:cNvPr>
          <p:cNvSpPr>
            <a:spLocks noGrp="1"/>
          </p:cNvSpPr>
          <p:nvPr>
            <p:ph type="title"/>
          </p:nvPr>
        </p:nvSpPr>
        <p:spPr/>
        <p:txBody>
          <a:bodyPr/>
          <a:lstStyle/>
          <a:p>
            <a:r>
              <a:rPr lang="en-US" dirty="0"/>
              <a:t>Possible extensions</a:t>
            </a:r>
          </a:p>
        </p:txBody>
      </p:sp>
    </p:spTree>
    <p:extLst>
      <p:ext uri="{BB962C8B-B14F-4D97-AF65-F5344CB8AC3E}">
        <p14:creationId xmlns:p14="http://schemas.microsoft.com/office/powerpoint/2010/main" val="36843549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CC24D-7721-F3BF-A0CB-FDCDED0BBE8B}"/>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40C5C8C-5BE1-08C5-2075-A56582D280B2}"/>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F0A248E1-1122-9F2E-8712-4B7882719338}"/>
              </a:ext>
            </a:extLst>
          </p:cNvPr>
          <p:cNvPicPr>
            <a:picLocks noChangeAspect="1"/>
          </p:cNvPicPr>
          <p:nvPr/>
        </p:nvPicPr>
        <p:blipFill>
          <a:blip r:embed="rId2"/>
          <a:stretch>
            <a:fillRect/>
          </a:stretch>
        </p:blipFill>
        <p:spPr>
          <a:xfrm>
            <a:off x="1262200" y="14558"/>
            <a:ext cx="9621593" cy="6201640"/>
          </a:xfrm>
          <a:prstGeom prst="rect">
            <a:avLst/>
          </a:prstGeom>
        </p:spPr>
      </p:pic>
      <p:sp>
        <p:nvSpPr>
          <p:cNvPr id="2" name="Rectangle 1">
            <a:extLst>
              <a:ext uri="{FF2B5EF4-FFF2-40B4-BE49-F238E27FC236}">
                <a16:creationId xmlns:a16="http://schemas.microsoft.com/office/drawing/2014/main" id="{415B3C7D-B3C5-6257-7C5D-35527018A7D7}"/>
              </a:ext>
            </a:extLst>
          </p:cNvPr>
          <p:cNvSpPr/>
          <p:nvPr/>
        </p:nvSpPr>
        <p:spPr>
          <a:xfrm>
            <a:off x="1587500" y="46228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0B86B1-E221-E13D-F28B-BBFD9ECE7B8A}"/>
              </a:ext>
            </a:extLst>
          </p:cNvPr>
          <p:cNvSpPr txBox="1"/>
          <p:nvPr/>
        </p:nvSpPr>
        <p:spPr>
          <a:xfrm>
            <a:off x="1948996" y="5704733"/>
            <a:ext cx="1518557" cy="369332"/>
          </a:xfrm>
          <a:prstGeom prst="rect">
            <a:avLst/>
          </a:prstGeom>
          <a:noFill/>
        </p:spPr>
        <p:txBody>
          <a:bodyPr wrap="none" rtlCol="0">
            <a:spAutoFit/>
          </a:bodyPr>
          <a:lstStyle/>
          <a:p>
            <a:r>
              <a:rPr lang="en-US" dirty="0">
                <a:latin typeface="+mn-lt"/>
              </a:rPr>
              <a:t>1. Move files</a:t>
            </a:r>
          </a:p>
        </p:txBody>
      </p:sp>
    </p:spTree>
    <p:extLst>
      <p:ext uri="{BB962C8B-B14F-4D97-AF65-F5344CB8AC3E}">
        <p14:creationId xmlns:p14="http://schemas.microsoft.com/office/powerpoint/2010/main" val="42536398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136E-194C-818D-4DAA-574EE2558453}"/>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7A7DD0-43FB-5CF6-431A-389979809C28}"/>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C4D24A5D-32C6-D793-92D6-0522BA6402DA}"/>
              </a:ext>
            </a:extLst>
          </p:cNvPr>
          <p:cNvPicPr>
            <a:picLocks noChangeAspect="1"/>
          </p:cNvPicPr>
          <p:nvPr/>
        </p:nvPicPr>
        <p:blipFill>
          <a:blip r:embed="rId2"/>
          <a:stretch>
            <a:fillRect/>
          </a:stretch>
        </p:blipFill>
        <p:spPr>
          <a:xfrm>
            <a:off x="1262200" y="14558"/>
            <a:ext cx="9621593" cy="6201640"/>
          </a:xfrm>
          <a:prstGeom prst="rect">
            <a:avLst/>
          </a:prstGeom>
        </p:spPr>
      </p:pic>
      <p:sp>
        <p:nvSpPr>
          <p:cNvPr id="2" name="Rectangle 1">
            <a:extLst>
              <a:ext uri="{FF2B5EF4-FFF2-40B4-BE49-F238E27FC236}">
                <a16:creationId xmlns:a16="http://schemas.microsoft.com/office/drawing/2014/main" id="{3D1F258C-3DFF-FCC3-B87F-B76ECDFA1B2F}"/>
              </a:ext>
            </a:extLst>
          </p:cNvPr>
          <p:cNvSpPr/>
          <p:nvPr/>
        </p:nvSpPr>
        <p:spPr>
          <a:xfrm>
            <a:off x="4975225" y="45974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FB2E8B-7062-1524-99DF-319760D8AE13}"/>
              </a:ext>
            </a:extLst>
          </p:cNvPr>
          <p:cNvSpPr txBox="1"/>
          <p:nvPr/>
        </p:nvSpPr>
        <p:spPr>
          <a:xfrm>
            <a:off x="4334478" y="5634308"/>
            <a:ext cx="3756156" cy="369332"/>
          </a:xfrm>
          <a:prstGeom prst="rect">
            <a:avLst/>
          </a:prstGeom>
          <a:noFill/>
        </p:spPr>
        <p:txBody>
          <a:bodyPr wrap="none" rtlCol="0">
            <a:spAutoFit/>
          </a:bodyPr>
          <a:lstStyle/>
          <a:p>
            <a:r>
              <a:rPr lang="en-US" dirty="0">
                <a:latin typeface="+mn-lt"/>
              </a:rPr>
              <a:t>2. Update shipping and deliveries</a:t>
            </a:r>
          </a:p>
        </p:txBody>
      </p:sp>
      <p:cxnSp>
        <p:nvCxnSpPr>
          <p:cNvPr id="6" name="Straight Arrow Connector 5">
            <a:extLst>
              <a:ext uri="{FF2B5EF4-FFF2-40B4-BE49-F238E27FC236}">
                <a16:creationId xmlns:a16="http://schemas.microsoft.com/office/drawing/2014/main" id="{9ADD53D9-7326-612C-09BB-93FD22CBBA95}"/>
              </a:ext>
            </a:extLst>
          </p:cNvPr>
          <p:cNvCxnSpPr/>
          <p:nvPr/>
        </p:nvCxnSpPr>
        <p:spPr>
          <a:xfrm flipH="1" flipV="1">
            <a:off x="3771900" y="1992971"/>
            <a:ext cx="1314450" cy="259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7AADB3F-C473-6EC5-E316-97459A141FB8}"/>
              </a:ext>
            </a:extLst>
          </p:cNvPr>
          <p:cNvCxnSpPr>
            <a:stCxn id="2" idx="0"/>
          </p:cNvCxnSpPr>
          <p:nvPr/>
        </p:nvCxnSpPr>
        <p:spPr>
          <a:xfrm flipH="1" flipV="1">
            <a:off x="5480050" y="3644900"/>
            <a:ext cx="615950" cy="952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937367C-B33D-A13F-0472-5BE4A4C2D2B2}"/>
              </a:ext>
            </a:extLst>
          </p:cNvPr>
          <p:cNvCxnSpPr>
            <a:stCxn id="2" idx="1"/>
          </p:cNvCxnSpPr>
          <p:nvPr/>
        </p:nvCxnSpPr>
        <p:spPr>
          <a:xfrm flipH="1">
            <a:off x="3409950" y="5067300"/>
            <a:ext cx="1565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8507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D1F1-6793-6185-D183-DBC4251ACFBC}"/>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36D952F-A63B-B34C-5C7E-0F431F47872B}"/>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ED7F7058-C0A2-D9C1-292F-62AFF3A14F21}"/>
              </a:ext>
            </a:extLst>
          </p:cNvPr>
          <p:cNvPicPr>
            <a:picLocks noChangeAspect="1"/>
          </p:cNvPicPr>
          <p:nvPr/>
        </p:nvPicPr>
        <p:blipFill>
          <a:blip r:embed="rId2"/>
          <a:stretch>
            <a:fillRect/>
          </a:stretch>
        </p:blipFill>
        <p:spPr>
          <a:xfrm>
            <a:off x="1262200" y="14558"/>
            <a:ext cx="9621593" cy="6201640"/>
          </a:xfrm>
          <a:prstGeom prst="rect">
            <a:avLst/>
          </a:prstGeom>
        </p:spPr>
      </p:pic>
      <p:sp>
        <p:nvSpPr>
          <p:cNvPr id="2" name="Rectangle 1">
            <a:extLst>
              <a:ext uri="{FF2B5EF4-FFF2-40B4-BE49-F238E27FC236}">
                <a16:creationId xmlns:a16="http://schemas.microsoft.com/office/drawing/2014/main" id="{F92C85C5-0386-56E6-0E7B-C837ED61A9B8}"/>
              </a:ext>
            </a:extLst>
          </p:cNvPr>
          <p:cNvSpPr/>
          <p:nvPr/>
        </p:nvSpPr>
        <p:spPr>
          <a:xfrm>
            <a:off x="4975225" y="45974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04DCF4-E7D9-BFCF-A5C6-C33A986E747F}"/>
              </a:ext>
            </a:extLst>
          </p:cNvPr>
          <p:cNvSpPr txBox="1"/>
          <p:nvPr/>
        </p:nvSpPr>
        <p:spPr>
          <a:xfrm>
            <a:off x="4334478" y="5634308"/>
            <a:ext cx="2959656" cy="369332"/>
          </a:xfrm>
          <a:prstGeom prst="rect">
            <a:avLst/>
          </a:prstGeom>
          <a:noFill/>
        </p:spPr>
        <p:txBody>
          <a:bodyPr wrap="none" rtlCol="0">
            <a:spAutoFit/>
          </a:bodyPr>
          <a:lstStyle/>
          <a:p>
            <a:r>
              <a:rPr lang="en-US" dirty="0">
                <a:latin typeface="+mn-lt"/>
              </a:rPr>
              <a:t>3. Update inventory levels</a:t>
            </a:r>
          </a:p>
        </p:txBody>
      </p:sp>
      <p:sp>
        <p:nvSpPr>
          <p:cNvPr id="4" name="Rectangle 3">
            <a:extLst>
              <a:ext uri="{FF2B5EF4-FFF2-40B4-BE49-F238E27FC236}">
                <a16:creationId xmlns:a16="http://schemas.microsoft.com/office/drawing/2014/main" id="{46F6C5D9-AC5D-A97D-3004-344DE2F9CDC0}"/>
              </a:ext>
            </a:extLst>
          </p:cNvPr>
          <p:cNvSpPr/>
          <p:nvPr/>
        </p:nvSpPr>
        <p:spPr>
          <a:xfrm>
            <a:off x="3372453" y="15947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5E993E-2073-9D0D-6ADA-C31A665F02B4}"/>
              </a:ext>
            </a:extLst>
          </p:cNvPr>
          <p:cNvSpPr txBox="1"/>
          <p:nvPr/>
        </p:nvSpPr>
        <p:spPr>
          <a:xfrm>
            <a:off x="2922206" y="1091006"/>
            <a:ext cx="2959656" cy="369332"/>
          </a:xfrm>
          <a:prstGeom prst="rect">
            <a:avLst/>
          </a:prstGeom>
          <a:noFill/>
        </p:spPr>
        <p:txBody>
          <a:bodyPr wrap="none" rtlCol="0">
            <a:spAutoFit/>
          </a:bodyPr>
          <a:lstStyle/>
          <a:p>
            <a:r>
              <a:rPr lang="en-US" dirty="0">
                <a:latin typeface="+mn-lt"/>
              </a:rPr>
              <a:t>3. Update inventory levels</a:t>
            </a:r>
          </a:p>
        </p:txBody>
      </p:sp>
      <p:sp>
        <p:nvSpPr>
          <p:cNvPr id="10" name="Rectangle 9">
            <a:extLst>
              <a:ext uri="{FF2B5EF4-FFF2-40B4-BE49-F238E27FC236}">
                <a16:creationId xmlns:a16="http://schemas.microsoft.com/office/drawing/2014/main" id="{59E7405C-0A66-E5E6-367D-AEE25B956FE7}"/>
              </a:ext>
            </a:extLst>
          </p:cNvPr>
          <p:cNvSpPr/>
          <p:nvPr/>
        </p:nvSpPr>
        <p:spPr>
          <a:xfrm>
            <a:off x="8642243" y="351155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C795AAD-E2C9-F6F6-C9F1-2C9881598D28}"/>
              </a:ext>
            </a:extLst>
          </p:cNvPr>
          <p:cNvCxnSpPr>
            <a:endCxn id="10" idx="1"/>
          </p:cNvCxnSpPr>
          <p:nvPr/>
        </p:nvCxnSpPr>
        <p:spPr>
          <a:xfrm flipV="1">
            <a:off x="7281333" y="3981450"/>
            <a:ext cx="1360910" cy="10858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EBAFBE0-4E4C-B22B-BE0F-198F6D357D8A}"/>
              </a:ext>
            </a:extLst>
          </p:cNvPr>
          <p:cNvSpPr txBox="1"/>
          <p:nvPr/>
        </p:nvSpPr>
        <p:spPr>
          <a:xfrm>
            <a:off x="8385778" y="4524375"/>
            <a:ext cx="2959656" cy="369332"/>
          </a:xfrm>
          <a:prstGeom prst="rect">
            <a:avLst/>
          </a:prstGeom>
          <a:noFill/>
        </p:spPr>
        <p:txBody>
          <a:bodyPr wrap="none" rtlCol="0">
            <a:spAutoFit/>
          </a:bodyPr>
          <a:lstStyle/>
          <a:p>
            <a:r>
              <a:rPr lang="en-US" dirty="0">
                <a:latin typeface="+mn-lt"/>
              </a:rPr>
              <a:t>3. Update inventory levels</a:t>
            </a:r>
          </a:p>
        </p:txBody>
      </p:sp>
      <p:sp>
        <p:nvSpPr>
          <p:cNvPr id="16" name="TextBox 15">
            <a:extLst>
              <a:ext uri="{FF2B5EF4-FFF2-40B4-BE49-F238E27FC236}">
                <a16:creationId xmlns:a16="http://schemas.microsoft.com/office/drawing/2014/main" id="{873D5265-1779-FF0B-0BF7-A0BC4865B689}"/>
              </a:ext>
            </a:extLst>
          </p:cNvPr>
          <p:cNvSpPr txBox="1"/>
          <p:nvPr/>
        </p:nvSpPr>
        <p:spPr>
          <a:xfrm>
            <a:off x="7570456" y="4140200"/>
            <a:ext cx="734496" cy="584775"/>
          </a:xfrm>
          <a:prstGeom prst="rect">
            <a:avLst/>
          </a:prstGeom>
          <a:noFill/>
        </p:spPr>
        <p:txBody>
          <a:bodyPr wrap="none" rtlCol="0">
            <a:spAutoFit/>
          </a:bodyPr>
          <a:lstStyle/>
          <a:p>
            <a:r>
              <a:rPr lang="en-US" sz="3200" b="1" i="1" dirty="0">
                <a:solidFill>
                  <a:srgbClr val="7030A0"/>
                </a:solidFill>
                <a:latin typeface="+mn-lt"/>
              </a:rPr>
              <a:t>OR</a:t>
            </a:r>
            <a:endParaRPr lang="en-US" b="1" i="1" dirty="0">
              <a:solidFill>
                <a:srgbClr val="7030A0"/>
              </a:solidFill>
              <a:latin typeface="+mn-lt"/>
            </a:endParaRPr>
          </a:p>
        </p:txBody>
      </p:sp>
      <p:sp>
        <p:nvSpPr>
          <p:cNvPr id="17" name="TextBox 16">
            <a:extLst>
              <a:ext uri="{FF2B5EF4-FFF2-40B4-BE49-F238E27FC236}">
                <a16:creationId xmlns:a16="http://schemas.microsoft.com/office/drawing/2014/main" id="{8662F8AE-EF39-4789-B36E-2A15E3C2E058}"/>
              </a:ext>
            </a:extLst>
          </p:cNvPr>
          <p:cNvSpPr txBox="1"/>
          <p:nvPr/>
        </p:nvSpPr>
        <p:spPr>
          <a:xfrm>
            <a:off x="1366780" y="5418865"/>
            <a:ext cx="4743606" cy="954107"/>
          </a:xfrm>
          <a:prstGeom prst="rect">
            <a:avLst/>
          </a:prstGeom>
          <a:noFill/>
        </p:spPr>
        <p:txBody>
          <a:bodyPr wrap="none" rtlCol="0">
            <a:spAutoFit/>
          </a:bodyPr>
          <a:lstStyle/>
          <a:p>
            <a:r>
              <a:rPr lang="en-US" sz="3200" b="1" i="1" dirty="0">
                <a:solidFill>
                  <a:srgbClr val="7030A0"/>
                </a:solidFill>
                <a:latin typeface="+mn-lt"/>
              </a:rPr>
              <a:t>OR: New step 5</a:t>
            </a:r>
          </a:p>
          <a:p>
            <a:r>
              <a:rPr lang="en-US" sz="2400" b="1" i="1" dirty="0">
                <a:solidFill>
                  <a:srgbClr val="7030A0"/>
                </a:solidFill>
                <a:latin typeface="+mn-lt"/>
              </a:rPr>
              <a:t>(step5 becomes 6, 6 becomes 7)</a:t>
            </a:r>
            <a:endParaRPr lang="en-US" sz="1400" b="1" i="1" dirty="0">
              <a:solidFill>
                <a:srgbClr val="7030A0"/>
              </a:solidFill>
              <a:latin typeface="+mn-lt"/>
            </a:endParaRPr>
          </a:p>
        </p:txBody>
      </p:sp>
    </p:spTree>
    <p:extLst>
      <p:ext uri="{BB962C8B-B14F-4D97-AF65-F5344CB8AC3E}">
        <p14:creationId xmlns:p14="http://schemas.microsoft.com/office/powerpoint/2010/main" val="325577570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3B00-77A9-153C-2897-B5070A26EBBB}"/>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144D03A-9B6A-18BA-A5C6-8552B43166FA}"/>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832D8C2D-570A-DF91-1725-86606678B98D}"/>
              </a:ext>
            </a:extLst>
          </p:cNvPr>
          <p:cNvPicPr>
            <a:picLocks noChangeAspect="1"/>
          </p:cNvPicPr>
          <p:nvPr/>
        </p:nvPicPr>
        <p:blipFill>
          <a:blip r:embed="rId2"/>
          <a:stretch>
            <a:fillRect/>
          </a:stretch>
        </p:blipFill>
        <p:spPr>
          <a:xfrm>
            <a:off x="1285203" y="0"/>
            <a:ext cx="9621593" cy="6201640"/>
          </a:xfrm>
          <a:prstGeom prst="rect">
            <a:avLst/>
          </a:prstGeom>
        </p:spPr>
      </p:pic>
      <p:sp>
        <p:nvSpPr>
          <p:cNvPr id="4" name="Rectangle 3">
            <a:extLst>
              <a:ext uri="{FF2B5EF4-FFF2-40B4-BE49-F238E27FC236}">
                <a16:creationId xmlns:a16="http://schemas.microsoft.com/office/drawing/2014/main" id="{AC44FC68-9BD9-FE75-2800-788299557C36}"/>
              </a:ext>
            </a:extLst>
          </p:cNvPr>
          <p:cNvSpPr/>
          <p:nvPr/>
        </p:nvSpPr>
        <p:spPr>
          <a:xfrm>
            <a:off x="1519180" y="4351770"/>
            <a:ext cx="2792470" cy="11811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029DEB-0F7C-9EFA-D9FC-973DB2010D58}"/>
              </a:ext>
            </a:extLst>
          </p:cNvPr>
          <p:cNvSpPr txBox="1"/>
          <p:nvPr/>
        </p:nvSpPr>
        <p:spPr>
          <a:xfrm>
            <a:off x="2324100" y="5988050"/>
            <a:ext cx="5898731" cy="369332"/>
          </a:xfrm>
          <a:prstGeom prst="rect">
            <a:avLst/>
          </a:prstGeom>
          <a:noFill/>
        </p:spPr>
        <p:txBody>
          <a:bodyPr wrap="none" rtlCol="0">
            <a:spAutoFit/>
          </a:bodyPr>
          <a:lstStyle/>
          <a:p>
            <a:r>
              <a:rPr lang="en-US" dirty="0">
                <a:latin typeface="+mn-lt"/>
              </a:rPr>
              <a:t>5. Dashboard will require new steps, new calculations</a:t>
            </a:r>
          </a:p>
        </p:txBody>
      </p:sp>
      <p:sp>
        <p:nvSpPr>
          <p:cNvPr id="9" name="Rectangle 8">
            <a:extLst>
              <a:ext uri="{FF2B5EF4-FFF2-40B4-BE49-F238E27FC236}">
                <a16:creationId xmlns:a16="http://schemas.microsoft.com/office/drawing/2014/main" id="{07CF404C-24A0-9321-2CA1-F3AF7FEAEBE8}"/>
              </a:ext>
            </a:extLst>
          </p:cNvPr>
          <p:cNvSpPr/>
          <p:nvPr/>
        </p:nvSpPr>
        <p:spPr>
          <a:xfrm>
            <a:off x="8674100" y="3500301"/>
            <a:ext cx="2089150" cy="857250"/>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A3B146-6E77-C636-08EB-02DC885D8064}"/>
              </a:ext>
            </a:extLst>
          </p:cNvPr>
          <p:cNvSpPr/>
          <p:nvPr/>
        </p:nvSpPr>
        <p:spPr>
          <a:xfrm>
            <a:off x="5143500" y="4675620"/>
            <a:ext cx="2089150" cy="857250"/>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15E1ED-A273-4147-FCC4-559C236761B4}"/>
              </a:ext>
            </a:extLst>
          </p:cNvPr>
          <p:cNvSpPr/>
          <p:nvPr/>
        </p:nvSpPr>
        <p:spPr>
          <a:xfrm>
            <a:off x="8064500" y="4812731"/>
            <a:ext cx="2089150" cy="857250"/>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3A2F47D5-C456-F646-FED8-FB193830148F}"/>
              </a:ext>
            </a:extLst>
          </p:cNvPr>
          <p:cNvCxnSpPr>
            <a:stCxn id="6" idx="0"/>
          </p:cNvCxnSpPr>
          <p:nvPr/>
        </p:nvCxnSpPr>
        <p:spPr>
          <a:xfrm flipH="1" flipV="1">
            <a:off x="4311650" y="5331835"/>
            <a:ext cx="961816" cy="6562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5C80487-01A0-80F4-B7FD-1038DCB455F8}"/>
              </a:ext>
            </a:extLst>
          </p:cNvPr>
          <p:cNvCxnSpPr/>
          <p:nvPr/>
        </p:nvCxnSpPr>
        <p:spPr>
          <a:xfrm flipH="1" flipV="1">
            <a:off x="6779296" y="5600700"/>
            <a:ext cx="231104" cy="387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ACCC6FD-EB72-5926-0AB1-DD0706164227}"/>
              </a:ext>
            </a:extLst>
          </p:cNvPr>
          <p:cNvCxnSpPr/>
          <p:nvPr/>
        </p:nvCxnSpPr>
        <p:spPr>
          <a:xfrm flipV="1">
            <a:off x="7124700" y="4019550"/>
            <a:ext cx="1454150" cy="1968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1979576-4487-C14F-930A-5CC86E17F250}"/>
              </a:ext>
            </a:extLst>
          </p:cNvPr>
          <p:cNvCxnSpPr/>
          <p:nvPr/>
        </p:nvCxnSpPr>
        <p:spPr>
          <a:xfrm flipV="1">
            <a:off x="7311354" y="5532870"/>
            <a:ext cx="1427126" cy="455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9D154E8-BC65-1746-9C89-CB567626D263}"/>
              </a:ext>
            </a:extLst>
          </p:cNvPr>
          <p:cNvSpPr txBox="1"/>
          <p:nvPr/>
        </p:nvSpPr>
        <p:spPr>
          <a:xfrm>
            <a:off x="8198722" y="5007796"/>
            <a:ext cx="1864806" cy="369332"/>
          </a:xfrm>
          <a:prstGeom prst="rect">
            <a:avLst/>
          </a:prstGeom>
          <a:noFill/>
        </p:spPr>
        <p:txBody>
          <a:bodyPr wrap="none" rtlCol="0">
            <a:spAutoFit/>
          </a:bodyPr>
          <a:lstStyle/>
          <a:p>
            <a:r>
              <a:rPr lang="en-US" dirty="0">
                <a:latin typeface="+mn-lt"/>
              </a:rPr>
              <a:t>Inventory levels</a:t>
            </a:r>
          </a:p>
        </p:txBody>
      </p:sp>
    </p:spTree>
    <p:extLst>
      <p:ext uri="{BB962C8B-B14F-4D97-AF65-F5344CB8AC3E}">
        <p14:creationId xmlns:p14="http://schemas.microsoft.com/office/powerpoint/2010/main" val="22778567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9256-B685-FC9E-C1BA-2737F2CC5F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21A3D-B5A0-0C40-4ED7-D2143AD7C6EB}"/>
              </a:ext>
            </a:extLst>
          </p:cNvPr>
          <p:cNvSpPr>
            <a:spLocks noGrp="1"/>
          </p:cNvSpPr>
          <p:nvPr>
            <p:ph sz="quarter" idx="11"/>
          </p:nvPr>
        </p:nvSpPr>
        <p:spPr>
          <a:xfrm>
            <a:off x="667369" y="1226577"/>
            <a:ext cx="10811256" cy="6691191"/>
          </a:xfrm>
        </p:spPr>
        <p:txBody>
          <a:bodyPr/>
          <a:lstStyle/>
          <a:p>
            <a:r>
              <a:rPr lang="en-US" dirty="0"/>
              <a:t>Create a bot that automates the order-to-cash workflow described by the clients:</a:t>
            </a:r>
          </a:p>
          <a:p>
            <a:pPr marL="457200" indent="-457200">
              <a:buFont typeface="+mj-lt"/>
              <a:buAutoNum type="arabicPeriod"/>
            </a:pPr>
            <a:r>
              <a:rPr lang="en-US" dirty="0"/>
              <a:t>Move processed files automatically</a:t>
            </a:r>
          </a:p>
          <a:p>
            <a:pPr marL="457200" indent="-457200">
              <a:buFont typeface="+mj-lt"/>
              <a:buAutoNum type="arabicPeriod"/>
            </a:pPr>
            <a:r>
              <a:rPr lang="en-US" dirty="0"/>
              <a:t>Update ERP for shipments/deliveries</a:t>
            </a:r>
          </a:p>
          <a:p>
            <a:pPr marL="457200" indent="-457200">
              <a:buFont typeface="+mj-lt"/>
              <a:buAutoNum type="arabicPeriod"/>
            </a:pPr>
            <a:r>
              <a:rPr lang="en-US" dirty="0"/>
              <a:t>Update Inventory levels</a:t>
            </a:r>
          </a:p>
          <a:p>
            <a:pPr marL="457200" indent="-457200">
              <a:buFont typeface="+mj-lt"/>
              <a:buAutoNum type="arabicPeriod"/>
            </a:pPr>
            <a:r>
              <a:rPr lang="en-US" dirty="0"/>
              <a:t>Create metadata tags, extend the logger (with a </a:t>
            </a:r>
            <a:r>
              <a:rPr lang="en-US" dirty="0" err="1"/>
              <a:t>json</a:t>
            </a:r>
            <a:r>
              <a:rPr lang="en-US" dirty="0"/>
              <a:t> output) </a:t>
            </a:r>
          </a:p>
          <a:p>
            <a:pPr marL="457200" indent="-457200">
              <a:buFont typeface="+mj-lt"/>
              <a:buAutoNum type="arabicPeriod"/>
            </a:pPr>
            <a:r>
              <a:rPr lang="en-US" dirty="0"/>
              <a:t>Create diagnostic output for a dashboard / create dashboard</a:t>
            </a:r>
          </a:p>
          <a:p>
            <a:pPr marL="457200" indent="-457200">
              <a:buFont typeface="+mj-lt"/>
              <a:buAutoNum type="arabicPeriod"/>
            </a:pPr>
            <a:r>
              <a:rPr lang="en-US" dirty="0"/>
              <a:t>Other ideas:</a:t>
            </a:r>
          </a:p>
          <a:p>
            <a:pPr marL="1145100" lvl="1" indent="-457200">
              <a:buFont typeface="+mj-lt"/>
              <a:buAutoNum type="arabicPeriod"/>
            </a:pPr>
            <a:r>
              <a:rPr lang="en-US" dirty="0"/>
              <a:t>ETSY Payments updates</a:t>
            </a:r>
          </a:p>
          <a:p>
            <a:pPr marL="1145100" lvl="1" indent="-457200">
              <a:buFont typeface="+mj-lt"/>
              <a:buAutoNum type="arabicPeriod"/>
            </a:pPr>
            <a:r>
              <a:rPr lang="en-US" dirty="0"/>
              <a:t>Accounting system</a:t>
            </a:r>
          </a:p>
          <a:p>
            <a:pPr marL="1145100" lvl="1" indent="-457200">
              <a:buFont typeface="+mj-lt"/>
              <a:buAutoNum type="arabicPeriod"/>
            </a:pPr>
            <a:r>
              <a:rPr lang="en-US" dirty="0"/>
              <a:t>Auto reconciliations, controls</a:t>
            </a:r>
          </a:p>
          <a:p>
            <a:pPr marL="1145100" lvl="1" indent="-457200">
              <a:buFont typeface="+mj-lt"/>
              <a:buAutoNum type="arabicPeriod"/>
            </a:pPr>
            <a:r>
              <a:rPr lang="en-US" dirty="0"/>
              <a:t>And anything else you think could be automated / improved.</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CB4212A8-F0C6-F20E-9B06-9312DA45AF16}"/>
              </a:ext>
            </a:extLst>
          </p:cNvPr>
          <p:cNvSpPr>
            <a:spLocks noGrp="1"/>
          </p:cNvSpPr>
          <p:nvPr>
            <p:ph type="title"/>
          </p:nvPr>
        </p:nvSpPr>
        <p:spPr/>
        <p:txBody>
          <a:bodyPr/>
          <a:lstStyle/>
          <a:p>
            <a:r>
              <a:rPr lang="en-US" dirty="0"/>
              <a:t>Possible extensions - recap</a:t>
            </a:r>
          </a:p>
        </p:txBody>
      </p:sp>
    </p:spTree>
    <p:extLst>
      <p:ext uri="{BB962C8B-B14F-4D97-AF65-F5344CB8AC3E}">
        <p14:creationId xmlns:p14="http://schemas.microsoft.com/office/powerpoint/2010/main" val="20635719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0001-43A8-AA6B-5404-73CF8E572E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19C61-CDED-4446-2578-48D56A709920}"/>
              </a:ext>
            </a:extLst>
          </p:cNvPr>
          <p:cNvSpPr>
            <a:spLocks noGrp="1"/>
          </p:cNvSpPr>
          <p:nvPr>
            <p:ph sz="quarter" idx="11"/>
          </p:nvPr>
        </p:nvSpPr>
        <p:spPr>
          <a:xfrm>
            <a:off x="667369" y="1226577"/>
            <a:ext cx="10811256" cy="6639895"/>
          </a:xfrm>
        </p:spPr>
        <p:txBody>
          <a:bodyPr/>
          <a:lstStyle/>
          <a:p>
            <a:pPr marL="342900" indent="-342900">
              <a:buFont typeface="Arial" panose="020B0604020202020204" pitchFamily="34" charset="0"/>
              <a:buChar char="•"/>
            </a:pPr>
            <a:r>
              <a:rPr lang="en-US" dirty="0"/>
              <a:t>Remember the video should include inputs &amp; outputs and preferably the bot running.</a:t>
            </a:r>
          </a:p>
          <a:p>
            <a:pPr marL="1030800" lvl="1" indent="-342900"/>
            <a:r>
              <a:rPr lang="en-US" dirty="0"/>
              <a:t>Hint: show the output log in the video.</a:t>
            </a:r>
          </a:p>
          <a:p>
            <a:pPr marL="342900" indent="-342900">
              <a:buFont typeface="Arial" panose="020B0604020202020204" pitchFamily="34" charset="0"/>
              <a:buChar char="•"/>
            </a:pPr>
            <a:r>
              <a:rPr lang="en-US" dirty="0"/>
              <a:t>Make it very clear what your extension(s) is(are) in the video.</a:t>
            </a:r>
          </a:p>
          <a:p>
            <a:pPr marL="1030800" lvl="1" indent="-342900"/>
            <a:r>
              <a:rPr lang="en-US" dirty="0"/>
              <a:t>Hint: if you go beyond my list, make it clear, and if you do consider researching “</a:t>
            </a:r>
            <a:r>
              <a:rPr lang="en-US" i="1" dirty="0"/>
              <a:t>end-to-end</a:t>
            </a:r>
            <a:r>
              <a:rPr lang="en-US" dirty="0"/>
              <a:t>” </a:t>
            </a:r>
            <a:r>
              <a:rPr lang="en-US" i="1" dirty="0"/>
              <a:t>automation</a:t>
            </a:r>
            <a:r>
              <a:rPr lang="en-US" dirty="0"/>
              <a:t> and discussing your bot/solution using this language. </a:t>
            </a:r>
          </a:p>
          <a:p>
            <a:pPr marL="342900" indent="-342900">
              <a:buFont typeface="Arial" panose="020B0604020202020204" pitchFamily="34" charset="0"/>
              <a:buChar char="•"/>
            </a:pPr>
            <a:r>
              <a:rPr lang="en-US" dirty="0"/>
              <a:t>Discuss the solution in terms of efficiency (hours saved) and effectiveness (minimization of potential human errors, typos, mis pasting of data, </a:t>
            </a:r>
            <a:r>
              <a:rPr lang="en-US" dirty="0" err="1"/>
              <a:t>etc</a:t>
            </a:r>
            <a:r>
              <a:rPr lang="en-US" dirty="0"/>
              <a:t>).</a:t>
            </a:r>
          </a:p>
          <a:p>
            <a:pPr marL="1030800" lvl="1" indent="-342900"/>
            <a:r>
              <a:rPr lang="en-US" dirty="0"/>
              <a:t>Hint: Consider talking about other uses of time for Victoria and Skylar.</a:t>
            </a:r>
          </a:p>
          <a:p>
            <a:pPr marL="1030800" lvl="1" indent="-342900"/>
            <a:r>
              <a:rPr lang="en-US" dirty="0"/>
              <a:t>Hint: Another discussion point is the provision of follow up services, including maintenance and or help with other automations. You are welcome to discuss these hypotheticals. </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DD86179-AA9A-A216-6A8B-3C3CCB072D27}"/>
              </a:ext>
            </a:extLst>
          </p:cNvPr>
          <p:cNvSpPr>
            <a:spLocks noGrp="1"/>
          </p:cNvSpPr>
          <p:nvPr>
            <p:ph type="title"/>
          </p:nvPr>
        </p:nvSpPr>
        <p:spPr/>
        <p:txBody>
          <a:bodyPr/>
          <a:lstStyle/>
          <a:p>
            <a:r>
              <a:rPr lang="en-US" dirty="0"/>
              <a:t>Possible extensions – suggestions &amp; hints</a:t>
            </a:r>
          </a:p>
        </p:txBody>
      </p:sp>
    </p:spTree>
    <p:extLst>
      <p:ext uri="{BB962C8B-B14F-4D97-AF65-F5344CB8AC3E}">
        <p14:creationId xmlns:p14="http://schemas.microsoft.com/office/powerpoint/2010/main" val="16400970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9273540"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742950" lvl="1" indent="-285750">
              <a:buFont typeface="Arial" panose="020B0604020202020204" pitchFamily="34" charset="0"/>
              <a:buChar char="•"/>
            </a:pPr>
            <a:r>
              <a:rPr lang="en-US" sz="2800" b="1" dirty="0">
                <a:solidFill>
                  <a:schemeClr val="bg1"/>
                </a:solidFill>
                <a:latin typeface="+mn-lt"/>
              </a:rPr>
              <a:t>Debugging Tips and Hints</a:t>
            </a:r>
          </a:p>
          <a:p>
            <a:pPr marL="285750" indent="-285750">
              <a:buFont typeface="Arial" panose="020B0604020202020204" pitchFamily="34" charset="0"/>
              <a:buChar char="•"/>
            </a:pPr>
            <a:r>
              <a:rPr lang="en-US" sz="2800" dirty="0">
                <a:solidFill>
                  <a:schemeClr val="bg1"/>
                </a:solidFill>
                <a:latin typeface="+mn-lt"/>
              </a:rPr>
              <a:t>Pure Reformed Oils Case: Continued</a:t>
            </a:r>
          </a:p>
          <a:p>
            <a:pPr marL="742950" lvl="1" indent="-285750">
              <a:buFont typeface="Arial" panose="020B0604020202020204" pitchFamily="34" charset="0"/>
              <a:buChar char="•"/>
            </a:pPr>
            <a:r>
              <a:rPr lang="en-US" sz="2800" dirty="0">
                <a:solidFill>
                  <a:schemeClr val="bg1"/>
                </a:solidFill>
                <a:latin typeface="+mn-lt"/>
              </a:rPr>
              <a:t>Possible extensions</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A56C5F72-57B1-5C6B-0261-B766D8B16C8E}"/>
              </a:ext>
            </a:extLst>
          </p:cNvPr>
          <p:cNvSpPr/>
          <p:nvPr/>
        </p:nvSpPr>
        <p:spPr>
          <a:xfrm>
            <a:off x="850900" y="1365250"/>
            <a:ext cx="5003800" cy="4850948"/>
          </a:xfrm>
          <a:prstGeom prst="rect">
            <a:avLst/>
          </a:prstGeom>
          <a:noFill/>
          <a:ln w="57150">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Brace 3">
            <a:extLst>
              <a:ext uri="{FF2B5EF4-FFF2-40B4-BE49-F238E27FC236}">
                <a16:creationId xmlns:a16="http://schemas.microsoft.com/office/drawing/2014/main" id="{4B45CF65-D838-757F-CA0E-29DE83B2999A}"/>
              </a:ext>
            </a:extLst>
          </p:cNvPr>
          <p:cNvSpPr/>
          <p:nvPr/>
        </p:nvSpPr>
        <p:spPr>
          <a:xfrm>
            <a:off x="6096000" y="5168900"/>
            <a:ext cx="146050" cy="10472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C731DAA-0291-2616-7C06-EA438EF71AE9}"/>
              </a:ext>
            </a:extLst>
          </p:cNvPr>
          <p:cNvSpPr txBox="1"/>
          <p:nvPr/>
        </p:nvSpPr>
        <p:spPr>
          <a:xfrm>
            <a:off x="6483349" y="5230884"/>
            <a:ext cx="5333896"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mn-lt"/>
              </a:rPr>
              <a:t>Order-to-Cash Process Automation</a:t>
            </a:r>
          </a:p>
          <a:p>
            <a:pPr marL="285750" indent="-285750">
              <a:buFont typeface="Arial" panose="020B0604020202020204" pitchFamily="34" charset="0"/>
              <a:buChar char="•"/>
            </a:pPr>
            <a:r>
              <a:rPr lang="en-US" i="1" dirty="0" err="1">
                <a:latin typeface="+mn-lt"/>
              </a:rPr>
              <a:t>UIPath</a:t>
            </a:r>
            <a:r>
              <a:rPr lang="en-US" i="1" dirty="0">
                <a:latin typeface="+mn-lt"/>
              </a:rPr>
              <a:t> Activities</a:t>
            </a:r>
          </a:p>
          <a:p>
            <a:pPr marL="285750" indent="-285750">
              <a:buFont typeface="Arial" panose="020B0604020202020204" pitchFamily="34" charset="0"/>
              <a:buChar char="•"/>
            </a:pPr>
            <a:r>
              <a:rPr lang="en-US" b="1" i="1" dirty="0">
                <a:solidFill>
                  <a:schemeClr val="tx2"/>
                </a:solidFill>
                <a:latin typeface="+mn-lt"/>
              </a:rPr>
              <a:t>Generalizing to any spreadsheet automation</a:t>
            </a:r>
          </a:p>
        </p:txBody>
      </p:sp>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B2E313-6FE0-EAEB-255D-384D6391DF93}"/>
              </a:ext>
            </a:extLst>
          </p:cNvPr>
          <p:cNvPicPr>
            <a:picLocks noChangeAspect="1"/>
          </p:cNvPicPr>
          <p:nvPr/>
        </p:nvPicPr>
        <p:blipFill>
          <a:blip r:embed="rId2"/>
          <a:stretch>
            <a:fillRect/>
          </a:stretch>
        </p:blipFill>
        <p:spPr>
          <a:xfrm>
            <a:off x="1995133" y="1696686"/>
            <a:ext cx="5077534" cy="5039428"/>
          </a:xfrm>
          <a:prstGeom prst="rect">
            <a:avLst/>
          </a:prstGeom>
        </p:spPr>
      </p:pic>
      <p:sp>
        <p:nvSpPr>
          <p:cNvPr id="2" name="Title 2">
            <a:extLst>
              <a:ext uri="{FF2B5EF4-FFF2-40B4-BE49-F238E27FC236}">
                <a16:creationId xmlns:a16="http://schemas.microsoft.com/office/drawing/2014/main" id="{E046AEDF-5E66-4839-0D2B-7D46A273EE4B}"/>
              </a:ext>
            </a:extLst>
          </p:cNvPr>
          <p:cNvSpPr txBox="1">
            <a:spLocks/>
          </p:cNvSpPr>
          <p:nvPr/>
        </p:nvSpPr>
        <p:spPr>
          <a:xfrm>
            <a:off x="625927" y="641802"/>
            <a:ext cx="10894141"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Debugging Hints and Tips</a:t>
            </a:r>
          </a:p>
        </p:txBody>
      </p:sp>
      <p:cxnSp>
        <p:nvCxnSpPr>
          <p:cNvPr id="4" name="Straight Arrow Connector 3">
            <a:extLst>
              <a:ext uri="{FF2B5EF4-FFF2-40B4-BE49-F238E27FC236}">
                <a16:creationId xmlns:a16="http://schemas.microsoft.com/office/drawing/2014/main" id="{31DEBE60-254E-16DE-4EBE-10215D9E570C}"/>
              </a:ext>
            </a:extLst>
          </p:cNvPr>
          <p:cNvCxnSpPr>
            <a:cxnSpLocks/>
          </p:cNvCxnSpPr>
          <p:nvPr/>
        </p:nvCxnSpPr>
        <p:spPr>
          <a:xfrm flipH="1" flipV="1">
            <a:off x="6568459" y="2244154"/>
            <a:ext cx="1305541" cy="46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40D9091-ADD3-ADB5-EC7E-3903E64DC071}"/>
              </a:ext>
            </a:extLst>
          </p:cNvPr>
          <p:cNvCxnSpPr>
            <a:cxnSpLocks/>
          </p:cNvCxnSpPr>
          <p:nvPr/>
        </p:nvCxnSpPr>
        <p:spPr>
          <a:xfrm flipH="1">
            <a:off x="6096000" y="3080782"/>
            <a:ext cx="1778000" cy="21466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3469B78-96AA-16A8-3A7C-EB1647CD32D1}"/>
              </a:ext>
            </a:extLst>
          </p:cNvPr>
          <p:cNvSpPr txBox="1"/>
          <p:nvPr/>
        </p:nvSpPr>
        <p:spPr>
          <a:xfrm>
            <a:off x="7766051" y="2711450"/>
            <a:ext cx="4208816" cy="2862322"/>
          </a:xfrm>
          <a:prstGeom prst="rect">
            <a:avLst/>
          </a:prstGeom>
          <a:noFill/>
        </p:spPr>
        <p:txBody>
          <a:bodyPr wrap="square" rtlCol="0">
            <a:spAutoFit/>
          </a:bodyPr>
          <a:lstStyle/>
          <a:p>
            <a:r>
              <a:rPr lang="en-US" dirty="0">
                <a:latin typeface="+mn-lt"/>
              </a:rPr>
              <a:t>Validation error: variable is out of scope</a:t>
            </a:r>
          </a:p>
          <a:p>
            <a:endParaRPr lang="en-US" dirty="0">
              <a:latin typeface="+mn-lt"/>
            </a:endParaRPr>
          </a:p>
          <a:p>
            <a:pPr marL="342900" indent="-342900">
              <a:buFont typeface="+mj-lt"/>
              <a:buAutoNum type="arabicPeriod"/>
            </a:pPr>
            <a:r>
              <a:rPr lang="en-US" dirty="0">
                <a:latin typeface="+mn-lt"/>
              </a:rPr>
              <a:t>Either not created yet, or </a:t>
            </a:r>
          </a:p>
          <a:p>
            <a:pPr marL="342900" indent="-342900">
              <a:buFont typeface="+mj-lt"/>
              <a:buAutoNum type="arabicPeriod"/>
            </a:pPr>
            <a:r>
              <a:rPr lang="en-US" dirty="0">
                <a:latin typeface="+mn-lt"/>
              </a:rPr>
              <a:t>Created in a different scope</a:t>
            </a:r>
          </a:p>
          <a:p>
            <a:pPr marL="342900" indent="-342900">
              <a:buFont typeface="+mj-lt"/>
              <a:buAutoNum type="arabicPeriod"/>
            </a:pPr>
            <a:endParaRPr lang="en-US" dirty="0">
              <a:latin typeface="+mn-lt"/>
            </a:endParaRPr>
          </a:p>
          <a:p>
            <a:pPr marL="342900" indent="-342900">
              <a:buFont typeface="+mj-lt"/>
              <a:buAutoNum type="arabicPeriod"/>
            </a:pPr>
            <a:endParaRPr lang="en-US" dirty="0">
              <a:latin typeface="+mn-lt"/>
            </a:endParaRPr>
          </a:p>
          <a:p>
            <a:r>
              <a:rPr lang="en-US" dirty="0">
                <a:latin typeface="+mn-lt"/>
              </a:rPr>
              <a:t>Fix by creating variable (CTRL+K) or increasing the scope (find where you created it)  </a:t>
            </a:r>
          </a:p>
        </p:txBody>
      </p:sp>
    </p:spTree>
    <p:extLst>
      <p:ext uri="{BB962C8B-B14F-4D97-AF65-F5344CB8AC3E}">
        <p14:creationId xmlns:p14="http://schemas.microsoft.com/office/powerpoint/2010/main" val="5835914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21A2D-0019-3677-F60C-3DEB5EDB782A}"/>
              </a:ext>
            </a:extLst>
          </p:cNvPr>
          <p:cNvPicPr>
            <a:picLocks noChangeAspect="1"/>
          </p:cNvPicPr>
          <p:nvPr/>
        </p:nvPicPr>
        <p:blipFill>
          <a:blip r:embed="rId2"/>
          <a:stretch>
            <a:fillRect/>
          </a:stretch>
        </p:blipFill>
        <p:spPr>
          <a:xfrm>
            <a:off x="0" y="2014100"/>
            <a:ext cx="12192000" cy="2829799"/>
          </a:xfrm>
          <a:prstGeom prst="rect">
            <a:avLst/>
          </a:prstGeom>
        </p:spPr>
      </p:pic>
      <p:cxnSp>
        <p:nvCxnSpPr>
          <p:cNvPr id="3" name="Straight Arrow Connector 2">
            <a:extLst>
              <a:ext uri="{FF2B5EF4-FFF2-40B4-BE49-F238E27FC236}">
                <a16:creationId xmlns:a16="http://schemas.microsoft.com/office/drawing/2014/main" id="{44F2E8FC-76B8-DBBD-803A-0A41FB6A785B}"/>
              </a:ext>
            </a:extLst>
          </p:cNvPr>
          <p:cNvCxnSpPr>
            <a:cxnSpLocks/>
          </p:cNvCxnSpPr>
          <p:nvPr/>
        </p:nvCxnSpPr>
        <p:spPr>
          <a:xfrm>
            <a:off x="5207000" y="1675825"/>
            <a:ext cx="2762250" cy="20791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6D51650-32A1-12E3-DEE2-49CB42B41B7F}"/>
              </a:ext>
            </a:extLst>
          </p:cNvPr>
          <p:cNvCxnSpPr>
            <a:cxnSpLocks/>
          </p:cNvCxnSpPr>
          <p:nvPr/>
        </p:nvCxnSpPr>
        <p:spPr>
          <a:xfrm>
            <a:off x="5207000" y="1747282"/>
            <a:ext cx="2692400" cy="28501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171EAC0-C39C-85F0-418F-D616A49AB031}"/>
              </a:ext>
            </a:extLst>
          </p:cNvPr>
          <p:cNvSpPr txBox="1"/>
          <p:nvPr/>
        </p:nvSpPr>
        <p:spPr>
          <a:xfrm>
            <a:off x="600527" y="1521395"/>
            <a:ext cx="4706930" cy="646331"/>
          </a:xfrm>
          <a:prstGeom prst="rect">
            <a:avLst/>
          </a:prstGeom>
          <a:noFill/>
        </p:spPr>
        <p:txBody>
          <a:bodyPr wrap="none" rtlCol="0">
            <a:spAutoFit/>
          </a:bodyPr>
          <a:lstStyle/>
          <a:p>
            <a:r>
              <a:rPr lang="en-US" dirty="0">
                <a:latin typeface="+mn-lt"/>
              </a:rPr>
              <a:t>Warning – variable has been defined twice</a:t>
            </a:r>
          </a:p>
          <a:p>
            <a:r>
              <a:rPr lang="en-US" dirty="0">
                <a:latin typeface="+mn-lt"/>
              </a:rPr>
              <a:t>across different scope levels</a:t>
            </a:r>
          </a:p>
        </p:txBody>
      </p:sp>
      <p:sp>
        <p:nvSpPr>
          <p:cNvPr id="10" name="TextBox 9">
            <a:extLst>
              <a:ext uri="{FF2B5EF4-FFF2-40B4-BE49-F238E27FC236}">
                <a16:creationId xmlns:a16="http://schemas.microsoft.com/office/drawing/2014/main" id="{EC9ABEF5-A552-0A15-3C5E-A36546C317CC}"/>
              </a:ext>
            </a:extLst>
          </p:cNvPr>
          <p:cNvSpPr txBox="1"/>
          <p:nvPr/>
        </p:nvSpPr>
        <p:spPr>
          <a:xfrm>
            <a:off x="965200" y="5110717"/>
            <a:ext cx="8376588" cy="1200329"/>
          </a:xfrm>
          <a:prstGeom prst="rect">
            <a:avLst/>
          </a:prstGeom>
          <a:noFill/>
        </p:spPr>
        <p:txBody>
          <a:bodyPr wrap="none" rtlCol="0">
            <a:spAutoFit/>
          </a:bodyPr>
          <a:lstStyle/>
          <a:p>
            <a:r>
              <a:rPr lang="en-US" dirty="0">
                <a:latin typeface="+mn-lt"/>
              </a:rPr>
              <a:t>Problems: may cause overwriting of data, or access of variable not expected.</a:t>
            </a:r>
          </a:p>
          <a:p>
            <a:endParaRPr lang="en-US" dirty="0">
              <a:latin typeface="+mn-lt"/>
            </a:endParaRPr>
          </a:p>
          <a:p>
            <a:r>
              <a:rPr lang="en-US" dirty="0">
                <a:latin typeface="+mn-lt"/>
              </a:rPr>
              <a:t>Fix: Usually just delete the one with lowest scope (created by accident) </a:t>
            </a:r>
          </a:p>
          <a:p>
            <a:r>
              <a:rPr lang="en-US" dirty="0">
                <a:latin typeface="+mn-lt"/>
              </a:rPr>
              <a:t>                                                   or limit the scope of the higher scope variable</a:t>
            </a:r>
          </a:p>
        </p:txBody>
      </p:sp>
      <p:cxnSp>
        <p:nvCxnSpPr>
          <p:cNvPr id="12" name="Straight Arrow Connector 11">
            <a:extLst>
              <a:ext uri="{FF2B5EF4-FFF2-40B4-BE49-F238E27FC236}">
                <a16:creationId xmlns:a16="http://schemas.microsoft.com/office/drawing/2014/main" id="{EB8C4BD6-55C2-1F67-388C-8EB53F653A8E}"/>
              </a:ext>
            </a:extLst>
          </p:cNvPr>
          <p:cNvCxnSpPr/>
          <p:nvPr/>
        </p:nvCxnSpPr>
        <p:spPr>
          <a:xfrm flipH="1" flipV="1">
            <a:off x="438150" y="4686300"/>
            <a:ext cx="615950" cy="11557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7C82B48B-D4B7-662B-4579-908C01A7198B}"/>
              </a:ext>
            </a:extLst>
          </p:cNvPr>
          <p:cNvCxnSpPr>
            <a:cxnSpLocks/>
          </p:cNvCxnSpPr>
          <p:nvPr/>
        </p:nvCxnSpPr>
        <p:spPr>
          <a:xfrm flipV="1">
            <a:off x="8957613" y="3733800"/>
            <a:ext cx="1983437" cy="23749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6" name="Title 2">
            <a:extLst>
              <a:ext uri="{FF2B5EF4-FFF2-40B4-BE49-F238E27FC236}">
                <a16:creationId xmlns:a16="http://schemas.microsoft.com/office/drawing/2014/main" id="{728C3332-61DA-778D-0C23-AC3BF54839BB}"/>
              </a:ext>
            </a:extLst>
          </p:cNvPr>
          <p:cNvSpPr txBox="1">
            <a:spLocks/>
          </p:cNvSpPr>
          <p:nvPr/>
        </p:nvSpPr>
        <p:spPr>
          <a:xfrm>
            <a:off x="625927" y="641802"/>
            <a:ext cx="10894141"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Debugging Hints and Tips</a:t>
            </a:r>
          </a:p>
        </p:txBody>
      </p:sp>
    </p:spTree>
    <p:extLst>
      <p:ext uri="{BB962C8B-B14F-4D97-AF65-F5344CB8AC3E}">
        <p14:creationId xmlns:p14="http://schemas.microsoft.com/office/powerpoint/2010/main" val="39438134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07CBFE-B053-E9B3-449E-30BCBDA0D9D9}"/>
              </a:ext>
            </a:extLst>
          </p:cNvPr>
          <p:cNvPicPr>
            <a:picLocks noChangeAspect="1"/>
          </p:cNvPicPr>
          <p:nvPr/>
        </p:nvPicPr>
        <p:blipFill>
          <a:blip r:embed="rId2"/>
          <a:stretch>
            <a:fillRect/>
          </a:stretch>
        </p:blipFill>
        <p:spPr>
          <a:xfrm>
            <a:off x="5619332" y="2358829"/>
            <a:ext cx="5982535" cy="2800741"/>
          </a:xfrm>
          <a:prstGeom prst="rect">
            <a:avLst/>
          </a:prstGeom>
        </p:spPr>
      </p:pic>
      <p:sp>
        <p:nvSpPr>
          <p:cNvPr id="2" name="Title 2">
            <a:extLst>
              <a:ext uri="{FF2B5EF4-FFF2-40B4-BE49-F238E27FC236}">
                <a16:creationId xmlns:a16="http://schemas.microsoft.com/office/drawing/2014/main" id="{487EC9CA-D63A-D28D-32D2-D271EAA314B2}"/>
              </a:ext>
            </a:extLst>
          </p:cNvPr>
          <p:cNvSpPr txBox="1">
            <a:spLocks/>
          </p:cNvSpPr>
          <p:nvPr/>
        </p:nvSpPr>
        <p:spPr>
          <a:xfrm>
            <a:off x="625927" y="641802"/>
            <a:ext cx="10894141"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Debugging Hints and Tips</a:t>
            </a:r>
          </a:p>
        </p:txBody>
      </p:sp>
      <p:sp>
        <p:nvSpPr>
          <p:cNvPr id="3" name="TextBox 2">
            <a:extLst>
              <a:ext uri="{FF2B5EF4-FFF2-40B4-BE49-F238E27FC236}">
                <a16:creationId xmlns:a16="http://schemas.microsoft.com/office/drawing/2014/main" id="{A5D02426-EBA8-8EE6-1BDB-921E0319808A}"/>
              </a:ext>
            </a:extLst>
          </p:cNvPr>
          <p:cNvSpPr txBox="1"/>
          <p:nvPr/>
        </p:nvSpPr>
        <p:spPr>
          <a:xfrm>
            <a:off x="196850" y="1746250"/>
            <a:ext cx="3033716" cy="369332"/>
          </a:xfrm>
          <a:prstGeom prst="rect">
            <a:avLst/>
          </a:prstGeom>
          <a:noFill/>
        </p:spPr>
        <p:txBody>
          <a:bodyPr wrap="none" rtlCol="0">
            <a:spAutoFit/>
          </a:bodyPr>
          <a:lstStyle/>
          <a:p>
            <a:r>
              <a:rPr lang="en-US" dirty="0">
                <a:latin typeface="+mn-lt"/>
              </a:rPr>
              <a:t>Tracking down a new error</a:t>
            </a:r>
          </a:p>
        </p:txBody>
      </p:sp>
      <p:cxnSp>
        <p:nvCxnSpPr>
          <p:cNvPr id="8" name="Straight Arrow Connector 7">
            <a:extLst>
              <a:ext uri="{FF2B5EF4-FFF2-40B4-BE49-F238E27FC236}">
                <a16:creationId xmlns:a16="http://schemas.microsoft.com/office/drawing/2014/main" id="{4680CD14-988A-C538-F7B3-0D7D7B07EB17}"/>
              </a:ext>
            </a:extLst>
          </p:cNvPr>
          <p:cNvCxnSpPr>
            <a:cxnSpLocks/>
            <a:stCxn id="3" idx="3"/>
          </p:cNvCxnSpPr>
          <p:nvPr/>
        </p:nvCxnSpPr>
        <p:spPr>
          <a:xfrm>
            <a:off x="3230566" y="1930916"/>
            <a:ext cx="2693984" cy="1409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EC59AE4-8030-79E5-129B-12B11822E70F}"/>
              </a:ext>
            </a:extLst>
          </p:cNvPr>
          <p:cNvSpPr txBox="1"/>
          <p:nvPr/>
        </p:nvSpPr>
        <p:spPr>
          <a:xfrm>
            <a:off x="6851650" y="822920"/>
            <a:ext cx="5295424" cy="923330"/>
          </a:xfrm>
          <a:prstGeom prst="rect">
            <a:avLst/>
          </a:prstGeom>
          <a:noFill/>
        </p:spPr>
        <p:txBody>
          <a:bodyPr wrap="none" rtlCol="0">
            <a:spAutoFit/>
          </a:bodyPr>
          <a:lstStyle/>
          <a:p>
            <a:r>
              <a:rPr lang="en-US" dirty="0">
                <a:latin typeface="+mn-lt"/>
              </a:rPr>
              <a:t>May require multiple steps, </a:t>
            </a:r>
          </a:p>
          <a:p>
            <a:endParaRPr lang="en-US" dirty="0">
              <a:latin typeface="+mn-lt"/>
            </a:endParaRPr>
          </a:p>
          <a:p>
            <a:r>
              <a:rPr lang="en-US" dirty="0">
                <a:latin typeface="+mn-lt"/>
              </a:rPr>
              <a:t>first look for some evidence of what </a:t>
            </a:r>
            <a:r>
              <a:rPr lang="en-US">
                <a:latin typeface="+mn-lt"/>
              </a:rPr>
              <a:t>it relates to</a:t>
            </a:r>
            <a:endParaRPr lang="en-US" dirty="0">
              <a:latin typeface="+mn-lt"/>
            </a:endParaRPr>
          </a:p>
        </p:txBody>
      </p:sp>
      <p:cxnSp>
        <p:nvCxnSpPr>
          <p:cNvPr id="12" name="Straight Arrow Connector 11">
            <a:extLst>
              <a:ext uri="{FF2B5EF4-FFF2-40B4-BE49-F238E27FC236}">
                <a16:creationId xmlns:a16="http://schemas.microsoft.com/office/drawing/2014/main" id="{CDDFF105-194A-DE8C-9BCD-566EE2F27B91}"/>
              </a:ext>
            </a:extLst>
          </p:cNvPr>
          <p:cNvCxnSpPr>
            <a:cxnSpLocks/>
          </p:cNvCxnSpPr>
          <p:nvPr/>
        </p:nvCxnSpPr>
        <p:spPr>
          <a:xfrm flipH="1">
            <a:off x="8610599" y="1830656"/>
            <a:ext cx="461957" cy="17634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65274F1-5B10-6EB8-BBA1-D5152E234C78}"/>
              </a:ext>
            </a:extLst>
          </p:cNvPr>
          <p:cNvSpPr txBox="1"/>
          <p:nvPr/>
        </p:nvSpPr>
        <p:spPr>
          <a:xfrm>
            <a:off x="6165850" y="5893032"/>
            <a:ext cx="3603236" cy="646331"/>
          </a:xfrm>
          <a:prstGeom prst="rect">
            <a:avLst/>
          </a:prstGeom>
          <a:noFill/>
        </p:spPr>
        <p:txBody>
          <a:bodyPr wrap="square" rtlCol="0">
            <a:spAutoFit/>
          </a:bodyPr>
          <a:lstStyle/>
          <a:p>
            <a:r>
              <a:rPr lang="en-US" dirty="0">
                <a:latin typeface="+mn-lt"/>
              </a:rPr>
              <a:t>You can google/GPT the exception type</a:t>
            </a:r>
          </a:p>
        </p:txBody>
      </p:sp>
      <p:cxnSp>
        <p:nvCxnSpPr>
          <p:cNvPr id="15" name="Straight Arrow Connector 14">
            <a:extLst>
              <a:ext uri="{FF2B5EF4-FFF2-40B4-BE49-F238E27FC236}">
                <a16:creationId xmlns:a16="http://schemas.microsoft.com/office/drawing/2014/main" id="{1EDACCC2-02AC-D0FB-CEFA-EBC588E438DA}"/>
              </a:ext>
            </a:extLst>
          </p:cNvPr>
          <p:cNvCxnSpPr>
            <a:stCxn id="13" idx="0"/>
          </p:cNvCxnSpPr>
          <p:nvPr/>
        </p:nvCxnSpPr>
        <p:spPr>
          <a:xfrm flipH="1" flipV="1">
            <a:off x="7912100" y="4298950"/>
            <a:ext cx="55368" cy="15940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6B8CC93-47D2-ADC7-898A-87917AF78ACF}"/>
              </a:ext>
            </a:extLst>
          </p:cNvPr>
          <p:cNvPicPr>
            <a:picLocks noChangeAspect="1"/>
          </p:cNvPicPr>
          <p:nvPr/>
        </p:nvPicPr>
        <p:blipFill>
          <a:blip r:embed="rId3"/>
          <a:stretch>
            <a:fillRect/>
          </a:stretch>
        </p:blipFill>
        <p:spPr>
          <a:xfrm>
            <a:off x="196850" y="2962909"/>
            <a:ext cx="4912114" cy="3895091"/>
          </a:xfrm>
          <a:prstGeom prst="rect">
            <a:avLst/>
          </a:prstGeom>
        </p:spPr>
      </p:pic>
    </p:spTree>
    <p:extLst>
      <p:ext uri="{BB962C8B-B14F-4D97-AF65-F5344CB8AC3E}">
        <p14:creationId xmlns:p14="http://schemas.microsoft.com/office/powerpoint/2010/main" val="900491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A3A284-1196-0C92-17E9-C1ACAC4C3EDD}"/>
              </a:ext>
            </a:extLst>
          </p:cNvPr>
          <p:cNvPicPr>
            <a:picLocks noChangeAspect="1"/>
          </p:cNvPicPr>
          <p:nvPr/>
        </p:nvPicPr>
        <p:blipFill>
          <a:blip r:embed="rId2"/>
          <a:stretch>
            <a:fillRect/>
          </a:stretch>
        </p:blipFill>
        <p:spPr>
          <a:xfrm>
            <a:off x="2599932" y="107950"/>
            <a:ext cx="6946129" cy="6858000"/>
          </a:xfrm>
          <a:prstGeom prst="rect">
            <a:avLst/>
          </a:prstGeom>
        </p:spPr>
      </p:pic>
      <p:sp>
        <p:nvSpPr>
          <p:cNvPr id="6" name="Rectangle 5">
            <a:extLst>
              <a:ext uri="{FF2B5EF4-FFF2-40B4-BE49-F238E27FC236}">
                <a16:creationId xmlns:a16="http://schemas.microsoft.com/office/drawing/2014/main" id="{9B7E0BB8-41C5-0F29-5469-13C0A16852D3}"/>
              </a:ext>
            </a:extLst>
          </p:cNvPr>
          <p:cNvSpPr/>
          <p:nvPr/>
        </p:nvSpPr>
        <p:spPr>
          <a:xfrm>
            <a:off x="6318250" y="3175000"/>
            <a:ext cx="2692400" cy="11176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E51E7BB-4367-BDCE-A5B7-A5E230F31F98}"/>
              </a:ext>
            </a:extLst>
          </p:cNvPr>
          <p:cNvPicPr>
            <a:picLocks noChangeAspect="1"/>
          </p:cNvPicPr>
          <p:nvPr/>
        </p:nvPicPr>
        <p:blipFill>
          <a:blip r:embed="rId3"/>
          <a:stretch>
            <a:fillRect/>
          </a:stretch>
        </p:blipFill>
        <p:spPr>
          <a:xfrm>
            <a:off x="8708537" y="4870373"/>
            <a:ext cx="3496163" cy="1105054"/>
          </a:xfrm>
          <a:prstGeom prst="rect">
            <a:avLst/>
          </a:prstGeom>
        </p:spPr>
      </p:pic>
      <p:cxnSp>
        <p:nvCxnSpPr>
          <p:cNvPr id="12" name="Straight Arrow Connector 11">
            <a:extLst>
              <a:ext uri="{FF2B5EF4-FFF2-40B4-BE49-F238E27FC236}">
                <a16:creationId xmlns:a16="http://schemas.microsoft.com/office/drawing/2014/main" id="{2D85815F-9CFB-5E6D-C6A4-4AFAD36DC44B}"/>
              </a:ext>
            </a:extLst>
          </p:cNvPr>
          <p:cNvCxnSpPr/>
          <p:nvPr/>
        </p:nvCxnSpPr>
        <p:spPr>
          <a:xfrm flipV="1">
            <a:off x="7600950" y="5530850"/>
            <a:ext cx="3194050" cy="806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468F6F6-4C4E-437B-FBA5-F51DDB275D1B}"/>
              </a:ext>
            </a:extLst>
          </p:cNvPr>
          <p:cNvSpPr txBox="1"/>
          <p:nvPr/>
        </p:nvSpPr>
        <p:spPr>
          <a:xfrm>
            <a:off x="1" y="1352550"/>
            <a:ext cx="2444750" cy="1754326"/>
          </a:xfrm>
          <a:prstGeom prst="rect">
            <a:avLst/>
          </a:prstGeom>
          <a:noFill/>
        </p:spPr>
        <p:txBody>
          <a:bodyPr wrap="square" rtlCol="0">
            <a:spAutoFit/>
          </a:bodyPr>
          <a:lstStyle/>
          <a:p>
            <a:r>
              <a:rPr lang="en-US" dirty="0">
                <a:latin typeface="+mn-lt"/>
              </a:rPr>
              <a:t>We identified it has something to do with this file</a:t>
            </a:r>
          </a:p>
          <a:p>
            <a:endParaRPr lang="en-US" dirty="0">
              <a:latin typeface="+mn-lt"/>
            </a:endParaRPr>
          </a:p>
          <a:p>
            <a:r>
              <a:rPr lang="en-US" dirty="0">
                <a:latin typeface="+mn-lt"/>
              </a:rPr>
              <a:t>So we can retrace our steps</a:t>
            </a:r>
          </a:p>
        </p:txBody>
      </p:sp>
      <p:cxnSp>
        <p:nvCxnSpPr>
          <p:cNvPr id="4" name="Straight Arrow Connector 3">
            <a:extLst>
              <a:ext uri="{FF2B5EF4-FFF2-40B4-BE49-F238E27FC236}">
                <a16:creationId xmlns:a16="http://schemas.microsoft.com/office/drawing/2014/main" id="{7FC81B4A-ADFA-4DAD-DC1B-BA3719B33B7E}"/>
              </a:ext>
            </a:extLst>
          </p:cNvPr>
          <p:cNvCxnSpPr/>
          <p:nvPr/>
        </p:nvCxnSpPr>
        <p:spPr>
          <a:xfrm flipV="1">
            <a:off x="2540000" y="1104900"/>
            <a:ext cx="2178050" cy="711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03201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E40B87-415C-10C9-3BA4-0B59A24EEFED}"/>
              </a:ext>
            </a:extLst>
          </p:cNvPr>
          <p:cNvPicPr>
            <a:picLocks noChangeAspect="1"/>
          </p:cNvPicPr>
          <p:nvPr/>
        </p:nvPicPr>
        <p:blipFill>
          <a:blip r:embed="rId2"/>
          <a:stretch>
            <a:fillRect/>
          </a:stretch>
        </p:blipFill>
        <p:spPr>
          <a:xfrm>
            <a:off x="8114816" y="1418936"/>
            <a:ext cx="3467584" cy="4134427"/>
          </a:xfrm>
          <a:prstGeom prst="rect">
            <a:avLst/>
          </a:prstGeom>
        </p:spPr>
      </p:pic>
      <p:pic>
        <p:nvPicPr>
          <p:cNvPr id="7" name="Picture 6">
            <a:extLst>
              <a:ext uri="{FF2B5EF4-FFF2-40B4-BE49-F238E27FC236}">
                <a16:creationId xmlns:a16="http://schemas.microsoft.com/office/drawing/2014/main" id="{98C4D1B0-8D55-F474-6136-2A911426C038}"/>
              </a:ext>
            </a:extLst>
          </p:cNvPr>
          <p:cNvPicPr>
            <a:picLocks noChangeAspect="1"/>
          </p:cNvPicPr>
          <p:nvPr/>
        </p:nvPicPr>
        <p:blipFill>
          <a:blip r:embed="rId3"/>
          <a:stretch>
            <a:fillRect/>
          </a:stretch>
        </p:blipFill>
        <p:spPr>
          <a:xfrm>
            <a:off x="1007768" y="2319283"/>
            <a:ext cx="4220164" cy="771633"/>
          </a:xfrm>
          <a:prstGeom prst="rect">
            <a:avLst/>
          </a:prstGeom>
        </p:spPr>
      </p:pic>
      <p:sp>
        <p:nvSpPr>
          <p:cNvPr id="2" name="TextBox 1">
            <a:extLst>
              <a:ext uri="{FF2B5EF4-FFF2-40B4-BE49-F238E27FC236}">
                <a16:creationId xmlns:a16="http://schemas.microsoft.com/office/drawing/2014/main" id="{1EF38424-C1F6-D708-FEC1-61FFBA8F1C53}"/>
              </a:ext>
            </a:extLst>
          </p:cNvPr>
          <p:cNvSpPr txBox="1"/>
          <p:nvPr/>
        </p:nvSpPr>
        <p:spPr>
          <a:xfrm>
            <a:off x="1007768" y="869950"/>
            <a:ext cx="5353902" cy="369332"/>
          </a:xfrm>
          <a:prstGeom prst="rect">
            <a:avLst/>
          </a:prstGeom>
          <a:noFill/>
        </p:spPr>
        <p:txBody>
          <a:bodyPr wrap="none" rtlCol="0">
            <a:spAutoFit/>
          </a:bodyPr>
          <a:lstStyle/>
          <a:p>
            <a:r>
              <a:rPr lang="en-US" dirty="0">
                <a:latin typeface="+mn-lt"/>
              </a:rPr>
              <a:t>Take a look at the file, we get this but expect this</a:t>
            </a:r>
          </a:p>
        </p:txBody>
      </p:sp>
      <p:cxnSp>
        <p:nvCxnSpPr>
          <p:cNvPr id="4" name="Connector: Elbow 3">
            <a:extLst>
              <a:ext uri="{FF2B5EF4-FFF2-40B4-BE49-F238E27FC236}">
                <a16:creationId xmlns:a16="http://schemas.microsoft.com/office/drawing/2014/main" id="{B8832232-A525-A187-CA6C-C8784EB3E99D}"/>
              </a:ext>
            </a:extLst>
          </p:cNvPr>
          <p:cNvCxnSpPr/>
          <p:nvPr/>
        </p:nvCxnSpPr>
        <p:spPr>
          <a:xfrm rot="5400000">
            <a:off x="3546475" y="1463675"/>
            <a:ext cx="1073150" cy="54610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7F1CB2C-BBED-502C-184E-51C774A5849C}"/>
              </a:ext>
            </a:extLst>
          </p:cNvPr>
          <p:cNvCxnSpPr/>
          <p:nvPr/>
        </p:nvCxnSpPr>
        <p:spPr>
          <a:xfrm>
            <a:off x="6470650" y="1066800"/>
            <a:ext cx="1587500" cy="5588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286463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55574-2C2C-7F36-019A-E7710F78B96C}"/>
              </a:ext>
            </a:extLst>
          </p:cNvPr>
          <p:cNvPicPr>
            <a:picLocks noChangeAspect="1"/>
          </p:cNvPicPr>
          <p:nvPr/>
        </p:nvPicPr>
        <p:blipFill>
          <a:blip r:embed="rId2"/>
          <a:stretch>
            <a:fillRect/>
          </a:stretch>
        </p:blipFill>
        <p:spPr>
          <a:xfrm>
            <a:off x="80123" y="466311"/>
            <a:ext cx="12031754" cy="5925377"/>
          </a:xfrm>
          <a:prstGeom prst="rect">
            <a:avLst/>
          </a:prstGeom>
        </p:spPr>
      </p:pic>
      <p:sp>
        <p:nvSpPr>
          <p:cNvPr id="2" name="TextBox 1">
            <a:extLst>
              <a:ext uri="{FF2B5EF4-FFF2-40B4-BE49-F238E27FC236}">
                <a16:creationId xmlns:a16="http://schemas.microsoft.com/office/drawing/2014/main" id="{3158B8B4-F6B3-0325-8523-D568B6DAE5CE}"/>
              </a:ext>
            </a:extLst>
          </p:cNvPr>
          <p:cNvSpPr txBox="1"/>
          <p:nvPr/>
        </p:nvSpPr>
        <p:spPr>
          <a:xfrm>
            <a:off x="3663950" y="419100"/>
            <a:ext cx="7847213" cy="369332"/>
          </a:xfrm>
          <a:prstGeom prst="rect">
            <a:avLst/>
          </a:prstGeom>
          <a:noFill/>
        </p:spPr>
        <p:txBody>
          <a:bodyPr wrap="none" rtlCol="0">
            <a:spAutoFit/>
          </a:bodyPr>
          <a:lstStyle/>
          <a:p>
            <a:r>
              <a:rPr lang="en-US" dirty="0">
                <a:latin typeface="+mn-lt"/>
              </a:rPr>
              <a:t>Look for times that the file might be interacted with, e.g., updates to log</a:t>
            </a:r>
          </a:p>
        </p:txBody>
      </p:sp>
      <p:cxnSp>
        <p:nvCxnSpPr>
          <p:cNvPr id="4" name="Straight Arrow Connector 3">
            <a:extLst>
              <a:ext uri="{FF2B5EF4-FFF2-40B4-BE49-F238E27FC236}">
                <a16:creationId xmlns:a16="http://schemas.microsoft.com/office/drawing/2014/main" id="{36418440-1FD6-7BEC-0759-7F2B0AB2A926}"/>
              </a:ext>
            </a:extLst>
          </p:cNvPr>
          <p:cNvCxnSpPr/>
          <p:nvPr/>
        </p:nvCxnSpPr>
        <p:spPr>
          <a:xfrm flipH="1">
            <a:off x="2838450" y="825500"/>
            <a:ext cx="2012950" cy="4889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1BC5329-0877-12F7-E5FE-6BB1656AB6D7}"/>
              </a:ext>
            </a:extLst>
          </p:cNvPr>
          <p:cNvCxnSpPr>
            <a:cxnSpLocks/>
          </p:cNvCxnSpPr>
          <p:nvPr/>
        </p:nvCxnSpPr>
        <p:spPr>
          <a:xfrm flipV="1">
            <a:off x="4470400" y="2159000"/>
            <a:ext cx="3098800" cy="2571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88402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2100F4-8404-444D-B93D-52BC86019349}">
  <ds:schemaRefs>
    <ds:schemaRef ds:uri="f8a977ae-6c68-4349-a9b4-32a805694cd6"/>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5c288162-3a0f-49b6-8fe2-59156172891e"/>
    <ds:schemaRef ds:uri="http://purl.org/dc/dcmitype/"/>
  </ds:schemaRefs>
</ds:datastoreItem>
</file>

<file path=customXml/itemProps3.xml><?xml version="1.0" encoding="utf-8"?>
<ds:datastoreItem xmlns:ds="http://schemas.openxmlformats.org/officeDocument/2006/customXml" ds:itemID="{DAD19970-72E7-4235-9CB5-193B789FDA1E}">
  <ds:schemaRefs>
    <ds:schemaRef ds:uri="http://schemas.microsoft.com/sharepoint/v3/contenttype/forms"/>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14689</TotalTime>
  <Words>606</Words>
  <Application>Microsoft Office PowerPoint</Application>
  <PresentationFormat>Widescreen</PresentationFormat>
  <Paragraphs>100</Paragraphs>
  <Slides>20</Slides>
  <Notes>0</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47"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Introduction to Robotic Process Automation (RPA)</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extensions</vt:lpstr>
      <vt:lpstr>PowerPoint Presentation</vt:lpstr>
      <vt:lpstr>PowerPoint Presentation</vt:lpstr>
      <vt:lpstr>PowerPoint Presentation</vt:lpstr>
      <vt:lpstr>PowerPoint Presentation</vt:lpstr>
      <vt:lpstr>Possible extensions - recap</vt:lpstr>
      <vt:lpstr>Possible extensions – suggestions &amp; hints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12</cp:revision>
  <cp:lastPrinted>2025-04-22T20:12:02Z</cp:lastPrinted>
  <dcterms:created xsi:type="dcterms:W3CDTF">2024-05-15T20:46:54Z</dcterms:created>
  <dcterms:modified xsi:type="dcterms:W3CDTF">2025-04-24T20:02:27Z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