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3.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4.xml" ContentType="application/vnd.openxmlformats-officedocument.theme+xml"/>
  <Override PartName="/ppt/slideLayouts/slideLayout7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09" r:id="rId5"/>
    <p:sldMasterId id="2147483744" r:id="rId6"/>
    <p:sldMasterId id="2147483875" r:id="rId7"/>
    <p:sldMasterId id="2147483880" r:id="rId8"/>
  </p:sldMasterIdLst>
  <p:notesMasterIdLst>
    <p:notesMasterId r:id="rId27"/>
  </p:notesMasterIdLst>
  <p:sldIdLst>
    <p:sldId id="257" r:id="rId9"/>
    <p:sldId id="2147481768" r:id="rId10"/>
    <p:sldId id="2147481758" r:id="rId11"/>
    <p:sldId id="2147481836" r:id="rId12"/>
    <p:sldId id="2147481837" r:id="rId13"/>
    <p:sldId id="2147481838" r:id="rId14"/>
    <p:sldId id="2147481839" r:id="rId15"/>
    <p:sldId id="2147481840" r:id="rId16"/>
    <p:sldId id="2147481841" r:id="rId17"/>
    <p:sldId id="2147481822" r:id="rId18"/>
    <p:sldId id="2147481821" r:id="rId19"/>
    <p:sldId id="2147481842" r:id="rId20"/>
    <p:sldId id="2147481843" r:id="rId21"/>
    <p:sldId id="2147481844" r:id="rId22"/>
    <p:sldId id="2147481845" r:id="rId23"/>
    <p:sldId id="2147481846" r:id="rId24"/>
    <p:sldId id="2147481847" r:id="rId25"/>
    <p:sldId id="2147481757" r:id="rId26"/>
  </p:sldIdLst>
  <p:sldSz cx="12192000" cy="6858000"/>
  <p:notesSz cx="7315200" cy="9601200"/>
  <p:defaultTextStyle>
    <a:defPPr>
      <a:defRPr lang="en-U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521415D9-36F7-43E2-AB2F-B90AF26B5E84}">
      <p14:sectionLst xmlns:p14="http://schemas.microsoft.com/office/powerpoint/2010/main">
        <p14:section name="Introduction" id="{B0BD4528-CCEF-4CAC-92E3-C5F70A99317A}">
          <p14:sldIdLst>
            <p14:sldId id="257"/>
            <p14:sldId id="2147481768"/>
          </p14:sldIdLst>
        </p14:section>
        <p14:section name="Review" id="{10C05752-02C2-4C98-B3EE-7DFE50E3C9E7}">
          <p14:sldIdLst>
            <p14:sldId id="2147481758"/>
            <p14:sldId id="2147481836"/>
            <p14:sldId id="2147481837"/>
            <p14:sldId id="2147481838"/>
            <p14:sldId id="2147481839"/>
            <p14:sldId id="2147481840"/>
            <p14:sldId id="2147481841"/>
          </p14:sldIdLst>
        </p14:section>
        <p14:section name="Lab" id="{222E0E25-1B6E-46B1-A745-405320F3F7CE}">
          <p14:sldIdLst>
            <p14:sldId id="2147481822"/>
            <p14:sldId id="2147481821"/>
            <p14:sldId id="2147481842"/>
            <p14:sldId id="2147481843"/>
            <p14:sldId id="2147481844"/>
            <p14:sldId id="2147481845"/>
            <p14:sldId id="2147481846"/>
            <p14:sldId id="2147481847"/>
          </p14:sldIdLst>
        </p14:section>
        <p14:section name="Conclusion" id="{3DC7C308-CAC0-44D4-A57B-61388555F75D}">
          <p14:sldIdLst>
            <p14:sldId id="2147481757"/>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ifer Kosar (US)" initials="J(" lastIdx="2" clrIdx="0">
    <p:extLst>
      <p:ext uri="{19B8F6BF-5375-455C-9EA6-DF929625EA0E}">
        <p15:presenceInfo xmlns:p15="http://schemas.microsoft.com/office/powerpoint/2012/main" userId="S::jennifer.kosar@pwc.com::d3652996-adbe-485d-b6d7-61e0ddb5a58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099799-A5D3-4D7C-B688-E7C3688CBDBC}" v="20" dt="2025-04-22T19:35:26.40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2" autoAdjust="0"/>
    <p:restoredTop sz="94660"/>
  </p:normalViewPr>
  <p:slideViewPr>
    <p:cSldViewPr snapToGrid="0">
      <p:cViewPr varScale="1">
        <p:scale>
          <a:sx n="150" d="100"/>
          <a:sy n="150" d="100"/>
        </p:scale>
        <p:origin x="2946"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34" Type="http://schemas.microsoft.com/office/2015/10/relationships/revisionInfo" Target="revisionInfo.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commentAuthors" Target="commentAuthor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Master" Target="slideMasters/slideMaster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her Curtis" userId="494c4f5b-6d11-415a-9d9e-829c1135aa91" providerId="ADAL" clId="{01099799-A5D3-4D7C-B688-E7C3688CBDBC}"/>
    <pc:docChg chg="undo custSel addSld delSld modSld sldOrd addSection delSection modSection">
      <pc:chgData name="Asher Curtis" userId="494c4f5b-6d11-415a-9d9e-829c1135aa91" providerId="ADAL" clId="{01099799-A5D3-4D7C-B688-E7C3688CBDBC}" dt="2025-04-22T20:11:42.256" v="2090" actId="20577"/>
      <pc:docMkLst>
        <pc:docMk/>
      </pc:docMkLst>
      <pc:sldChg chg="modSp mod">
        <pc:chgData name="Asher Curtis" userId="494c4f5b-6d11-415a-9d9e-829c1135aa91" providerId="ADAL" clId="{01099799-A5D3-4D7C-B688-E7C3688CBDBC}" dt="2025-04-22T20:11:42.256" v="2090" actId="20577"/>
        <pc:sldMkLst>
          <pc:docMk/>
          <pc:sldMk cId="4294885419" sldId="257"/>
        </pc:sldMkLst>
        <pc:spChg chg="mod">
          <ac:chgData name="Asher Curtis" userId="494c4f5b-6d11-415a-9d9e-829c1135aa91" providerId="ADAL" clId="{01099799-A5D3-4D7C-B688-E7C3688CBDBC}" dt="2025-04-22T20:11:42.256" v="2090" actId="20577"/>
          <ac:spMkLst>
            <pc:docMk/>
            <pc:sldMk cId="4294885419" sldId="257"/>
            <ac:spMk id="2" creationId="{74AD50E3-743F-2ED1-9167-6F49921E6745}"/>
          </ac:spMkLst>
        </pc:spChg>
      </pc:sldChg>
      <pc:sldChg chg="modSp mod">
        <pc:chgData name="Asher Curtis" userId="494c4f5b-6d11-415a-9d9e-829c1135aa91" providerId="ADAL" clId="{01099799-A5D3-4D7C-B688-E7C3688CBDBC}" dt="2025-04-22T19:12:46.224" v="333" actId="20577"/>
        <pc:sldMkLst>
          <pc:docMk/>
          <pc:sldMk cId="2079802043" sldId="2147481768"/>
        </pc:sldMkLst>
        <pc:spChg chg="mod">
          <ac:chgData name="Asher Curtis" userId="494c4f5b-6d11-415a-9d9e-829c1135aa91" providerId="ADAL" clId="{01099799-A5D3-4D7C-B688-E7C3688CBDBC}" dt="2025-04-22T19:12:46.224" v="333" actId="20577"/>
          <ac:spMkLst>
            <pc:docMk/>
            <pc:sldMk cId="2079802043" sldId="2147481768"/>
            <ac:spMk id="4" creationId="{57594B7F-5D66-336D-71CC-B36236C7E124}"/>
          </ac:spMkLst>
        </pc:spChg>
      </pc:sldChg>
      <pc:sldChg chg="del">
        <pc:chgData name="Asher Curtis" userId="494c4f5b-6d11-415a-9d9e-829c1135aa91" providerId="ADAL" clId="{01099799-A5D3-4D7C-B688-E7C3688CBDBC}" dt="2025-04-22T19:36:14.753" v="1082" actId="47"/>
        <pc:sldMkLst>
          <pc:docMk/>
          <pc:sldMk cId="3554473389" sldId="2147481819"/>
        </pc:sldMkLst>
      </pc:sldChg>
      <pc:sldChg chg="delSp modSp mod">
        <pc:chgData name="Asher Curtis" userId="494c4f5b-6d11-415a-9d9e-829c1135aa91" providerId="ADAL" clId="{01099799-A5D3-4D7C-B688-E7C3688CBDBC}" dt="2025-04-22T19:38:23.630" v="1183" actId="20577"/>
        <pc:sldMkLst>
          <pc:docMk/>
          <pc:sldMk cId="3684354970" sldId="2147481821"/>
        </pc:sldMkLst>
        <pc:spChg chg="mod">
          <ac:chgData name="Asher Curtis" userId="494c4f5b-6d11-415a-9d9e-829c1135aa91" providerId="ADAL" clId="{01099799-A5D3-4D7C-B688-E7C3688CBDBC}" dt="2025-04-22T19:38:23.630" v="1183" actId="20577"/>
          <ac:spMkLst>
            <pc:docMk/>
            <pc:sldMk cId="3684354970" sldId="2147481821"/>
            <ac:spMk id="2" creationId="{5350B89A-6F66-46AF-F024-8FD1F2243141}"/>
          </ac:spMkLst>
        </pc:spChg>
        <pc:spChg chg="mod">
          <ac:chgData name="Asher Curtis" userId="494c4f5b-6d11-415a-9d9e-829c1135aa91" providerId="ADAL" clId="{01099799-A5D3-4D7C-B688-E7C3688CBDBC}" dt="2025-04-22T19:13:12.019" v="353" actId="20577"/>
          <ac:spMkLst>
            <pc:docMk/>
            <pc:sldMk cId="3684354970" sldId="2147481821"/>
            <ac:spMk id="3" creationId="{D80CA3A8-142E-9769-1E5A-3C41274F1375}"/>
          </ac:spMkLst>
        </pc:spChg>
        <pc:graphicFrameChg chg="del">
          <ac:chgData name="Asher Curtis" userId="494c4f5b-6d11-415a-9d9e-829c1135aa91" providerId="ADAL" clId="{01099799-A5D3-4D7C-B688-E7C3688CBDBC}" dt="2025-04-22T19:14:14.988" v="359" actId="478"/>
          <ac:graphicFrameMkLst>
            <pc:docMk/>
            <pc:sldMk cId="3684354970" sldId="2147481821"/>
            <ac:graphicFrameMk id="4" creationId="{B258F390-964E-0529-9D3E-2C24D766E55D}"/>
          </ac:graphicFrameMkLst>
        </pc:graphicFrameChg>
      </pc:sldChg>
      <pc:sldChg chg="modSp mod">
        <pc:chgData name="Asher Curtis" userId="494c4f5b-6d11-415a-9d9e-829c1135aa91" providerId="ADAL" clId="{01099799-A5D3-4D7C-B688-E7C3688CBDBC}" dt="2025-04-22T19:12:55.195" v="334" actId="113"/>
        <pc:sldMkLst>
          <pc:docMk/>
          <pc:sldMk cId="66519520" sldId="2147481822"/>
        </pc:sldMkLst>
        <pc:spChg chg="mod">
          <ac:chgData name="Asher Curtis" userId="494c4f5b-6d11-415a-9d9e-829c1135aa91" providerId="ADAL" clId="{01099799-A5D3-4D7C-B688-E7C3688CBDBC}" dt="2025-04-22T19:12:55.195" v="334" actId="113"/>
          <ac:spMkLst>
            <pc:docMk/>
            <pc:sldMk cId="66519520" sldId="2147481822"/>
            <ac:spMk id="4" creationId="{B5D848C8-BF6D-9B39-6650-896ECF81343F}"/>
          </ac:spMkLst>
        </pc:spChg>
      </pc:sldChg>
      <pc:sldChg chg="del">
        <pc:chgData name="Asher Curtis" userId="494c4f5b-6d11-415a-9d9e-829c1135aa91" providerId="ADAL" clId="{01099799-A5D3-4D7C-B688-E7C3688CBDBC}" dt="2025-04-22T19:31:46.607" v="952" actId="47"/>
        <pc:sldMkLst>
          <pc:docMk/>
          <pc:sldMk cId="346123245" sldId="2147481828"/>
        </pc:sldMkLst>
      </pc:sldChg>
      <pc:sldChg chg="del">
        <pc:chgData name="Asher Curtis" userId="494c4f5b-6d11-415a-9d9e-829c1135aa91" providerId="ADAL" clId="{01099799-A5D3-4D7C-B688-E7C3688CBDBC}" dt="2025-04-22T19:36:14.753" v="1082" actId="47"/>
        <pc:sldMkLst>
          <pc:docMk/>
          <pc:sldMk cId="1952317641" sldId="2147481829"/>
        </pc:sldMkLst>
      </pc:sldChg>
      <pc:sldChg chg="modSp del mod">
        <pc:chgData name="Asher Curtis" userId="494c4f5b-6d11-415a-9d9e-829c1135aa91" providerId="ADAL" clId="{01099799-A5D3-4D7C-B688-E7C3688CBDBC}" dt="2025-04-22T19:31:31.212" v="951" actId="47"/>
        <pc:sldMkLst>
          <pc:docMk/>
          <pc:sldMk cId="3914327293" sldId="2147481833"/>
        </pc:sldMkLst>
        <pc:graphicFrameChg chg="modGraphic">
          <ac:chgData name="Asher Curtis" userId="494c4f5b-6d11-415a-9d9e-829c1135aa91" providerId="ADAL" clId="{01099799-A5D3-4D7C-B688-E7C3688CBDBC}" dt="2025-04-22T19:13:39.063" v="358" actId="6549"/>
          <ac:graphicFrameMkLst>
            <pc:docMk/>
            <pc:sldMk cId="3914327293" sldId="2147481833"/>
            <ac:graphicFrameMk id="4" creationId="{49F04882-8CF3-9E6F-94E9-6A82E98D14EF}"/>
          </ac:graphicFrameMkLst>
        </pc:graphicFrameChg>
      </pc:sldChg>
      <pc:sldChg chg="del">
        <pc:chgData name="Asher Curtis" userId="494c4f5b-6d11-415a-9d9e-829c1135aa91" providerId="ADAL" clId="{01099799-A5D3-4D7C-B688-E7C3688CBDBC}" dt="2025-04-22T19:31:46.607" v="952" actId="47"/>
        <pc:sldMkLst>
          <pc:docMk/>
          <pc:sldMk cId="951082578" sldId="2147481834"/>
        </pc:sldMkLst>
      </pc:sldChg>
      <pc:sldChg chg="del">
        <pc:chgData name="Asher Curtis" userId="494c4f5b-6d11-415a-9d9e-829c1135aa91" providerId="ADAL" clId="{01099799-A5D3-4D7C-B688-E7C3688CBDBC}" dt="2025-04-22T19:31:46.607" v="952" actId="47"/>
        <pc:sldMkLst>
          <pc:docMk/>
          <pc:sldMk cId="3996227184" sldId="2147481835"/>
        </pc:sldMkLst>
      </pc:sldChg>
      <pc:sldChg chg="addSp modSp mod ord">
        <pc:chgData name="Asher Curtis" userId="494c4f5b-6d11-415a-9d9e-829c1135aa91" providerId="ADAL" clId="{01099799-A5D3-4D7C-B688-E7C3688CBDBC}" dt="2025-04-22T19:49:12.759" v="2062" actId="1036"/>
        <pc:sldMkLst>
          <pc:docMk/>
          <pc:sldMk cId="3898408136" sldId="2147481836"/>
        </pc:sldMkLst>
        <pc:spChg chg="mod">
          <ac:chgData name="Asher Curtis" userId="494c4f5b-6d11-415a-9d9e-829c1135aa91" providerId="ADAL" clId="{01099799-A5D3-4D7C-B688-E7C3688CBDBC}" dt="2025-04-22T19:01:38.311" v="116" actId="6549"/>
          <ac:spMkLst>
            <pc:docMk/>
            <pc:sldMk cId="3898408136" sldId="2147481836"/>
            <ac:spMk id="2" creationId="{A871685E-3764-E917-D6B0-E8B9DA8E98FE}"/>
          </ac:spMkLst>
        </pc:spChg>
        <pc:spChg chg="mod">
          <ac:chgData name="Asher Curtis" userId="494c4f5b-6d11-415a-9d9e-829c1135aa91" providerId="ADAL" clId="{01099799-A5D3-4D7C-B688-E7C3688CBDBC}" dt="2025-04-22T19:01:51.348" v="121" actId="20577"/>
          <ac:spMkLst>
            <pc:docMk/>
            <pc:sldMk cId="3898408136" sldId="2147481836"/>
            <ac:spMk id="3" creationId="{3F3409D2-6E0F-2A59-38F8-03F672036B6F}"/>
          </ac:spMkLst>
        </pc:spChg>
        <pc:picChg chg="add mod">
          <ac:chgData name="Asher Curtis" userId="494c4f5b-6d11-415a-9d9e-829c1135aa91" providerId="ADAL" clId="{01099799-A5D3-4D7C-B688-E7C3688CBDBC}" dt="2025-04-22T19:03:57.307" v="134" actId="1076"/>
          <ac:picMkLst>
            <pc:docMk/>
            <pc:sldMk cId="3898408136" sldId="2147481836"/>
            <ac:picMk id="5" creationId="{A0609996-A726-3D85-C9CE-522976274295}"/>
          </ac:picMkLst>
        </pc:picChg>
        <pc:picChg chg="add mod">
          <ac:chgData name="Asher Curtis" userId="494c4f5b-6d11-415a-9d9e-829c1135aa91" providerId="ADAL" clId="{01099799-A5D3-4D7C-B688-E7C3688CBDBC}" dt="2025-04-22T19:49:12.759" v="2062" actId="1036"/>
          <ac:picMkLst>
            <pc:docMk/>
            <pc:sldMk cId="3898408136" sldId="2147481836"/>
            <ac:picMk id="7" creationId="{78C0C57E-6BFC-B38C-8AF4-BF232EA25926}"/>
          </ac:picMkLst>
        </pc:picChg>
      </pc:sldChg>
      <pc:sldChg chg="addSp delSp modSp new mod modClrScheme chgLayout">
        <pc:chgData name="Asher Curtis" userId="494c4f5b-6d11-415a-9d9e-829c1135aa91" providerId="ADAL" clId="{01099799-A5D3-4D7C-B688-E7C3688CBDBC}" dt="2025-04-22T19:17:00.202" v="522" actId="478"/>
        <pc:sldMkLst>
          <pc:docMk/>
          <pc:sldMk cId="3493672150" sldId="2147481837"/>
        </pc:sldMkLst>
        <pc:spChg chg="del mod ord">
          <ac:chgData name="Asher Curtis" userId="494c4f5b-6d11-415a-9d9e-829c1135aa91" providerId="ADAL" clId="{01099799-A5D3-4D7C-B688-E7C3688CBDBC}" dt="2025-04-22T19:16:55.564" v="521" actId="700"/>
          <ac:spMkLst>
            <pc:docMk/>
            <pc:sldMk cId="3493672150" sldId="2147481837"/>
            <ac:spMk id="2" creationId="{87C62579-337C-E5C5-BE34-A7390A5512CF}"/>
          </ac:spMkLst>
        </pc:spChg>
        <pc:spChg chg="del">
          <ac:chgData name="Asher Curtis" userId="494c4f5b-6d11-415a-9d9e-829c1135aa91" providerId="ADAL" clId="{01099799-A5D3-4D7C-B688-E7C3688CBDBC}" dt="2025-04-22T19:16:55.564" v="521" actId="700"/>
          <ac:spMkLst>
            <pc:docMk/>
            <pc:sldMk cId="3493672150" sldId="2147481837"/>
            <ac:spMk id="3" creationId="{8E1AE59D-85E8-FE19-B0FC-AF6B59E1139A}"/>
          </ac:spMkLst>
        </pc:spChg>
        <pc:spChg chg="add del mod ord">
          <ac:chgData name="Asher Curtis" userId="494c4f5b-6d11-415a-9d9e-829c1135aa91" providerId="ADAL" clId="{01099799-A5D3-4D7C-B688-E7C3688CBDBC}" dt="2025-04-22T19:17:00.202" v="522" actId="478"/>
          <ac:spMkLst>
            <pc:docMk/>
            <pc:sldMk cId="3493672150" sldId="2147481837"/>
            <ac:spMk id="6" creationId="{B75DF3B5-89BD-6D76-E500-6F806F1D7859}"/>
          </ac:spMkLst>
        </pc:spChg>
        <pc:spChg chg="add mod ord">
          <ac:chgData name="Asher Curtis" userId="494c4f5b-6d11-415a-9d9e-829c1135aa91" providerId="ADAL" clId="{01099799-A5D3-4D7C-B688-E7C3688CBDBC}" dt="2025-04-22T19:16:55.564" v="521" actId="700"/>
          <ac:spMkLst>
            <pc:docMk/>
            <pc:sldMk cId="3493672150" sldId="2147481837"/>
            <ac:spMk id="7" creationId="{1B2D94AA-44F7-8785-104B-248709A3997D}"/>
          </ac:spMkLst>
        </pc:spChg>
        <pc:picChg chg="add mod">
          <ac:chgData name="Asher Curtis" userId="494c4f5b-6d11-415a-9d9e-829c1135aa91" providerId="ADAL" clId="{01099799-A5D3-4D7C-B688-E7C3688CBDBC}" dt="2025-04-22T19:05:36.304" v="137" actId="1076"/>
          <ac:picMkLst>
            <pc:docMk/>
            <pc:sldMk cId="3493672150" sldId="2147481837"/>
            <ac:picMk id="5" creationId="{B9453790-C601-2C7D-D317-C69A0255AF9F}"/>
          </ac:picMkLst>
        </pc:picChg>
      </pc:sldChg>
      <pc:sldChg chg="addSp delSp modSp new mod">
        <pc:chgData name="Asher Curtis" userId="494c4f5b-6d11-415a-9d9e-829c1135aa91" providerId="ADAL" clId="{01099799-A5D3-4D7C-B688-E7C3688CBDBC}" dt="2025-04-22T19:07:28.842" v="163" actId="20577"/>
        <pc:sldMkLst>
          <pc:docMk/>
          <pc:sldMk cId="1465004" sldId="2147481838"/>
        </pc:sldMkLst>
        <pc:spChg chg="mod">
          <ac:chgData name="Asher Curtis" userId="494c4f5b-6d11-415a-9d9e-829c1135aa91" providerId="ADAL" clId="{01099799-A5D3-4D7C-B688-E7C3688CBDBC}" dt="2025-04-22T19:07:28.842" v="163" actId="20577"/>
          <ac:spMkLst>
            <pc:docMk/>
            <pc:sldMk cId="1465004" sldId="2147481838"/>
            <ac:spMk id="3" creationId="{C8B6DA95-90B8-6B39-F2CD-54FD38BDE83B}"/>
          </ac:spMkLst>
        </pc:spChg>
        <pc:picChg chg="add del mod">
          <ac:chgData name="Asher Curtis" userId="494c4f5b-6d11-415a-9d9e-829c1135aa91" providerId="ADAL" clId="{01099799-A5D3-4D7C-B688-E7C3688CBDBC}" dt="2025-04-22T19:07:21.399" v="141" actId="478"/>
          <ac:picMkLst>
            <pc:docMk/>
            <pc:sldMk cId="1465004" sldId="2147481838"/>
            <ac:picMk id="5" creationId="{56D029B7-D737-44EB-6702-55C301E55471}"/>
          </ac:picMkLst>
        </pc:picChg>
        <pc:picChg chg="add">
          <ac:chgData name="Asher Curtis" userId="494c4f5b-6d11-415a-9d9e-829c1135aa91" providerId="ADAL" clId="{01099799-A5D3-4D7C-B688-E7C3688CBDBC}" dt="2025-04-22T19:07:22.125" v="142" actId="22"/>
          <ac:picMkLst>
            <pc:docMk/>
            <pc:sldMk cId="1465004" sldId="2147481838"/>
            <ac:picMk id="7" creationId="{698A8F3A-4B7B-3710-3EAA-E84E6AEA24F2}"/>
          </ac:picMkLst>
        </pc:picChg>
      </pc:sldChg>
      <pc:sldChg chg="addSp delSp modSp new mod ord">
        <pc:chgData name="Asher Curtis" userId="494c4f5b-6d11-415a-9d9e-829c1135aa91" providerId="ADAL" clId="{01099799-A5D3-4D7C-B688-E7C3688CBDBC}" dt="2025-04-22T19:09:00.102" v="194"/>
        <pc:sldMkLst>
          <pc:docMk/>
          <pc:sldMk cId="3480787663" sldId="2147481839"/>
        </pc:sldMkLst>
        <pc:spChg chg="del">
          <ac:chgData name="Asher Curtis" userId="494c4f5b-6d11-415a-9d9e-829c1135aa91" providerId="ADAL" clId="{01099799-A5D3-4D7C-B688-E7C3688CBDBC}" dt="2025-04-22T19:08:35.712" v="189" actId="478"/>
          <ac:spMkLst>
            <pc:docMk/>
            <pc:sldMk cId="3480787663" sldId="2147481839"/>
            <ac:spMk id="2" creationId="{8398953E-483A-6BE8-BE88-8536D57B9E8C}"/>
          </ac:spMkLst>
        </pc:spChg>
        <pc:spChg chg="mod">
          <ac:chgData name="Asher Curtis" userId="494c4f5b-6d11-415a-9d9e-829c1135aa91" providerId="ADAL" clId="{01099799-A5D3-4D7C-B688-E7C3688CBDBC}" dt="2025-04-22T19:08:19.404" v="188" actId="20577"/>
          <ac:spMkLst>
            <pc:docMk/>
            <pc:sldMk cId="3480787663" sldId="2147481839"/>
            <ac:spMk id="3" creationId="{DE53748C-9531-DD9D-7235-44137709D57F}"/>
          </ac:spMkLst>
        </pc:spChg>
        <pc:picChg chg="add">
          <ac:chgData name="Asher Curtis" userId="494c4f5b-6d11-415a-9d9e-829c1135aa91" providerId="ADAL" clId="{01099799-A5D3-4D7C-B688-E7C3688CBDBC}" dt="2025-04-22T19:08:12.085" v="165" actId="22"/>
          <ac:picMkLst>
            <pc:docMk/>
            <pc:sldMk cId="3480787663" sldId="2147481839"/>
            <ac:picMk id="5" creationId="{262C06B2-CC0C-FE62-34C1-7D0166E2D293}"/>
          </ac:picMkLst>
        </pc:picChg>
      </pc:sldChg>
      <pc:sldChg chg="addSp delSp modSp add mod ord modClrScheme chgLayout">
        <pc:chgData name="Asher Curtis" userId="494c4f5b-6d11-415a-9d9e-829c1135aa91" providerId="ADAL" clId="{01099799-A5D3-4D7C-B688-E7C3688CBDBC}" dt="2025-04-22T19:17:10.660" v="523" actId="700"/>
        <pc:sldMkLst>
          <pc:docMk/>
          <pc:sldMk cId="3631159143" sldId="2147481840"/>
        </pc:sldMkLst>
        <pc:spChg chg="del mod ord">
          <ac:chgData name="Asher Curtis" userId="494c4f5b-6d11-415a-9d9e-829c1135aa91" providerId="ADAL" clId="{01099799-A5D3-4D7C-B688-E7C3688CBDBC}" dt="2025-04-22T19:17:10.660" v="523" actId="700"/>
          <ac:spMkLst>
            <pc:docMk/>
            <pc:sldMk cId="3631159143" sldId="2147481840"/>
            <ac:spMk id="2" creationId="{2F61091F-CE48-FA5B-BC60-F6D6BE1F9EBE}"/>
          </ac:spMkLst>
        </pc:spChg>
        <pc:spChg chg="del">
          <ac:chgData name="Asher Curtis" userId="494c4f5b-6d11-415a-9d9e-829c1135aa91" providerId="ADAL" clId="{01099799-A5D3-4D7C-B688-E7C3688CBDBC}" dt="2025-04-22T19:17:10.660" v="523" actId="700"/>
          <ac:spMkLst>
            <pc:docMk/>
            <pc:sldMk cId="3631159143" sldId="2147481840"/>
            <ac:spMk id="3" creationId="{162DFA02-941C-8EF2-058D-4705913F0450}"/>
          </ac:spMkLst>
        </pc:spChg>
        <pc:spChg chg="add mod">
          <ac:chgData name="Asher Curtis" userId="494c4f5b-6d11-415a-9d9e-829c1135aa91" providerId="ADAL" clId="{01099799-A5D3-4D7C-B688-E7C3688CBDBC}" dt="2025-04-22T19:09:29.705" v="198" actId="1582"/>
          <ac:spMkLst>
            <pc:docMk/>
            <pc:sldMk cId="3631159143" sldId="2147481840"/>
            <ac:spMk id="4" creationId="{C3551F1A-BB11-1488-9D5B-6CE03CB016CE}"/>
          </ac:spMkLst>
        </pc:spChg>
        <pc:spChg chg="add mod">
          <ac:chgData name="Asher Curtis" userId="494c4f5b-6d11-415a-9d9e-829c1135aa91" providerId="ADAL" clId="{01099799-A5D3-4D7C-B688-E7C3688CBDBC}" dt="2025-04-22T19:09:48.345" v="215" actId="1076"/>
          <ac:spMkLst>
            <pc:docMk/>
            <pc:sldMk cId="3631159143" sldId="2147481840"/>
            <ac:spMk id="6" creationId="{D2377EDE-7BDD-1B3B-97F1-9E13E995F48B}"/>
          </ac:spMkLst>
        </pc:spChg>
        <pc:spChg chg="add mod">
          <ac:chgData name="Asher Curtis" userId="494c4f5b-6d11-415a-9d9e-829c1135aa91" providerId="ADAL" clId="{01099799-A5D3-4D7C-B688-E7C3688CBDBC}" dt="2025-04-22T19:10:02.247" v="217" actId="1076"/>
          <ac:spMkLst>
            <pc:docMk/>
            <pc:sldMk cId="3631159143" sldId="2147481840"/>
            <ac:spMk id="7" creationId="{2D5F752C-BD1B-3343-236F-189E50C8EB1D}"/>
          </ac:spMkLst>
        </pc:spChg>
        <pc:spChg chg="add mod">
          <ac:chgData name="Asher Curtis" userId="494c4f5b-6d11-415a-9d9e-829c1135aa91" providerId="ADAL" clId="{01099799-A5D3-4D7C-B688-E7C3688CBDBC}" dt="2025-04-22T19:10:26.726" v="242" actId="1076"/>
          <ac:spMkLst>
            <pc:docMk/>
            <pc:sldMk cId="3631159143" sldId="2147481840"/>
            <ac:spMk id="8" creationId="{CFC52695-A7B3-27E1-BE25-4891371961F3}"/>
          </ac:spMkLst>
        </pc:spChg>
        <pc:spChg chg="add mod">
          <ac:chgData name="Asher Curtis" userId="494c4f5b-6d11-415a-9d9e-829c1135aa91" providerId="ADAL" clId="{01099799-A5D3-4D7C-B688-E7C3688CBDBC}" dt="2025-04-22T19:10:39.251" v="244" actId="1076"/>
          <ac:spMkLst>
            <pc:docMk/>
            <pc:sldMk cId="3631159143" sldId="2147481840"/>
            <ac:spMk id="9" creationId="{DC22BF53-E039-5E90-9694-72BCB1798FE9}"/>
          </ac:spMkLst>
        </pc:spChg>
        <pc:spChg chg="add mod">
          <ac:chgData name="Asher Curtis" userId="494c4f5b-6d11-415a-9d9e-829c1135aa91" providerId="ADAL" clId="{01099799-A5D3-4D7C-B688-E7C3688CBDBC}" dt="2025-04-22T19:10:39.251" v="244" actId="1076"/>
          <ac:spMkLst>
            <pc:docMk/>
            <pc:sldMk cId="3631159143" sldId="2147481840"/>
            <ac:spMk id="10" creationId="{DBFF2C5A-3BA9-8943-F02E-699E6EE4A592}"/>
          </ac:spMkLst>
        </pc:spChg>
        <pc:spChg chg="add mod ord">
          <ac:chgData name="Asher Curtis" userId="494c4f5b-6d11-415a-9d9e-829c1135aa91" providerId="ADAL" clId="{01099799-A5D3-4D7C-B688-E7C3688CBDBC}" dt="2025-04-22T19:17:10.660" v="523" actId="700"/>
          <ac:spMkLst>
            <pc:docMk/>
            <pc:sldMk cId="3631159143" sldId="2147481840"/>
            <ac:spMk id="11" creationId="{33C7BA47-DAC1-E68C-76E1-1A428ABEE78A}"/>
          </ac:spMkLst>
        </pc:spChg>
        <pc:spChg chg="add mod ord">
          <ac:chgData name="Asher Curtis" userId="494c4f5b-6d11-415a-9d9e-829c1135aa91" providerId="ADAL" clId="{01099799-A5D3-4D7C-B688-E7C3688CBDBC}" dt="2025-04-22T19:17:10.660" v="523" actId="700"/>
          <ac:spMkLst>
            <pc:docMk/>
            <pc:sldMk cId="3631159143" sldId="2147481840"/>
            <ac:spMk id="12" creationId="{F7F55A6C-39E1-307A-F937-03CE8E066CD9}"/>
          </ac:spMkLst>
        </pc:spChg>
      </pc:sldChg>
      <pc:sldChg chg="addSp modSp new mod">
        <pc:chgData name="Asher Curtis" userId="494c4f5b-6d11-415a-9d9e-829c1135aa91" providerId="ADAL" clId="{01099799-A5D3-4D7C-B688-E7C3688CBDBC}" dt="2025-04-22T19:12:03.424" v="291" actId="20577"/>
        <pc:sldMkLst>
          <pc:docMk/>
          <pc:sldMk cId="1092255635" sldId="2147481841"/>
        </pc:sldMkLst>
        <pc:spChg chg="mod">
          <ac:chgData name="Asher Curtis" userId="494c4f5b-6d11-415a-9d9e-829c1135aa91" providerId="ADAL" clId="{01099799-A5D3-4D7C-B688-E7C3688CBDBC}" dt="2025-04-22T19:12:03.424" v="291" actId="20577"/>
          <ac:spMkLst>
            <pc:docMk/>
            <pc:sldMk cId="1092255635" sldId="2147481841"/>
            <ac:spMk id="3" creationId="{160B681C-FC11-6545-9D90-BE2B99123F14}"/>
          </ac:spMkLst>
        </pc:spChg>
        <pc:picChg chg="add mod">
          <ac:chgData name="Asher Curtis" userId="494c4f5b-6d11-415a-9d9e-829c1135aa91" providerId="ADAL" clId="{01099799-A5D3-4D7C-B688-E7C3688CBDBC}" dt="2025-04-22T19:11:31.567" v="247" actId="1076"/>
          <ac:picMkLst>
            <pc:docMk/>
            <pc:sldMk cId="1092255635" sldId="2147481841"/>
            <ac:picMk id="5" creationId="{67D0EDB0-6C1D-EC67-B912-CB607CE6B39E}"/>
          </ac:picMkLst>
        </pc:picChg>
      </pc:sldChg>
      <pc:sldChg chg="addSp modSp add mod">
        <pc:chgData name="Asher Curtis" userId="494c4f5b-6d11-415a-9d9e-829c1135aa91" providerId="ADAL" clId="{01099799-A5D3-4D7C-B688-E7C3688CBDBC}" dt="2025-04-22T19:18:08.068" v="539" actId="1076"/>
        <pc:sldMkLst>
          <pc:docMk/>
          <pc:sldMk cId="4253639846" sldId="2147481842"/>
        </pc:sldMkLst>
        <pc:spChg chg="add mod">
          <ac:chgData name="Asher Curtis" userId="494c4f5b-6d11-415a-9d9e-829c1135aa91" providerId="ADAL" clId="{01099799-A5D3-4D7C-B688-E7C3688CBDBC}" dt="2025-04-22T19:17:57.254" v="525"/>
          <ac:spMkLst>
            <pc:docMk/>
            <pc:sldMk cId="4253639846" sldId="2147481842"/>
            <ac:spMk id="2" creationId="{415B3C7D-B3C5-6257-7C5D-35527018A7D7}"/>
          </ac:spMkLst>
        </pc:spChg>
        <pc:spChg chg="add mod">
          <ac:chgData name="Asher Curtis" userId="494c4f5b-6d11-415a-9d9e-829c1135aa91" providerId="ADAL" clId="{01099799-A5D3-4D7C-B688-E7C3688CBDBC}" dt="2025-04-22T19:18:08.068" v="539" actId="1076"/>
          <ac:spMkLst>
            <pc:docMk/>
            <pc:sldMk cId="4253639846" sldId="2147481842"/>
            <ac:spMk id="3" creationId="{650B86B1-E221-E13D-F28B-BBFD9ECE7B8A}"/>
          </ac:spMkLst>
        </pc:spChg>
      </pc:sldChg>
      <pc:sldChg chg="addSp modSp add mod">
        <pc:chgData name="Asher Curtis" userId="494c4f5b-6d11-415a-9d9e-829c1135aa91" providerId="ADAL" clId="{01099799-A5D3-4D7C-B688-E7C3688CBDBC}" dt="2025-04-22T19:20:10.714" v="581" actId="11529"/>
        <pc:sldMkLst>
          <pc:docMk/>
          <pc:sldMk cId="86850760" sldId="2147481843"/>
        </pc:sldMkLst>
        <pc:spChg chg="mod">
          <ac:chgData name="Asher Curtis" userId="494c4f5b-6d11-415a-9d9e-829c1135aa91" providerId="ADAL" clId="{01099799-A5D3-4D7C-B688-E7C3688CBDBC}" dt="2025-04-22T19:18:33.956" v="541" actId="1076"/>
          <ac:spMkLst>
            <pc:docMk/>
            <pc:sldMk cId="86850760" sldId="2147481843"/>
            <ac:spMk id="2" creationId="{3D1F258C-3DFF-FCC3-B87F-B76ECDFA1B2F}"/>
          </ac:spMkLst>
        </pc:spChg>
        <pc:spChg chg="mod">
          <ac:chgData name="Asher Curtis" userId="494c4f5b-6d11-415a-9d9e-829c1135aa91" providerId="ADAL" clId="{01099799-A5D3-4D7C-B688-E7C3688CBDBC}" dt="2025-04-22T19:19:00.683" v="577" actId="1076"/>
          <ac:spMkLst>
            <pc:docMk/>
            <pc:sldMk cId="86850760" sldId="2147481843"/>
            <ac:spMk id="3" creationId="{D8FB2E8B-7062-1524-99DF-319760D8AE13}"/>
          </ac:spMkLst>
        </pc:spChg>
        <pc:cxnChg chg="add mod">
          <ac:chgData name="Asher Curtis" userId="494c4f5b-6d11-415a-9d9e-829c1135aa91" providerId="ADAL" clId="{01099799-A5D3-4D7C-B688-E7C3688CBDBC}" dt="2025-04-22T19:19:18.779" v="579" actId="1076"/>
          <ac:cxnSpMkLst>
            <pc:docMk/>
            <pc:sldMk cId="86850760" sldId="2147481843"/>
            <ac:cxnSpMk id="6" creationId="{9ADD53D9-7326-612C-09BB-93FD22CBBA95}"/>
          </ac:cxnSpMkLst>
        </pc:cxnChg>
        <pc:cxnChg chg="add">
          <ac:chgData name="Asher Curtis" userId="494c4f5b-6d11-415a-9d9e-829c1135aa91" providerId="ADAL" clId="{01099799-A5D3-4D7C-B688-E7C3688CBDBC}" dt="2025-04-22T19:19:26.307" v="580" actId="11529"/>
          <ac:cxnSpMkLst>
            <pc:docMk/>
            <pc:sldMk cId="86850760" sldId="2147481843"/>
            <ac:cxnSpMk id="9" creationId="{E7AADB3F-C473-6EC5-E316-97459A141FB8}"/>
          </ac:cxnSpMkLst>
        </pc:cxnChg>
        <pc:cxnChg chg="add">
          <ac:chgData name="Asher Curtis" userId="494c4f5b-6d11-415a-9d9e-829c1135aa91" providerId="ADAL" clId="{01099799-A5D3-4D7C-B688-E7C3688CBDBC}" dt="2025-04-22T19:20:10.714" v="581" actId="11529"/>
          <ac:cxnSpMkLst>
            <pc:docMk/>
            <pc:sldMk cId="86850760" sldId="2147481843"/>
            <ac:cxnSpMk id="11" creationId="{3937367C-B33D-A13F-0472-5BE4A4C2D2B2}"/>
          </ac:cxnSpMkLst>
        </pc:cxnChg>
      </pc:sldChg>
      <pc:sldChg chg="addSp delSp modSp add mod">
        <pc:chgData name="Asher Curtis" userId="494c4f5b-6d11-415a-9d9e-829c1135aa91" providerId="ADAL" clId="{01099799-A5D3-4D7C-B688-E7C3688CBDBC}" dt="2025-04-22T19:23:56.639" v="676" actId="404"/>
        <pc:sldMkLst>
          <pc:docMk/>
          <pc:sldMk cId="3255775707" sldId="2147481844"/>
        </pc:sldMkLst>
        <pc:spChg chg="mod">
          <ac:chgData name="Asher Curtis" userId="494c4f5b-6d11-415a-9d9e-829c1135aa91" providerId="ADAL" clId="{01099799-A5D3-4D7C-B688-E7C3688CBDBC}" dt="2025-04-22T19:20:42.182" v="602" actId="20577"/>
          <ac:spMkLst>
            <pc:docMk/>
            <pc:sldMk cId="3255775707" sldId="2147481844"/>
            <ac:spMk id="3" creationId="{EA04DCF4-E7D9-BFCF-A5C6-C33A986E747F}"/>
          </ac:spMkLst>
        </pc:spChg>
        <pc:spChg chg="add mod">
          <ac:chgData name="Asher Curtis" userId="494c4f5b-6d11-415a-9d9e-829c1135aa91" providerId="ADAL" clId="{01099799-A5D3-4D7C-B688-E7C3688CBDBC}" dt="2025-04-22T19:21:01.926" v="605" actId="1076"/>
          <ac:spMkLst>
            <pc:docMk/>
            <pc:sldMk cId="3255775707" sldId="2147481844"/>
            <ac:spMk id="4" creationId="{46F6C5D9-AC5D-A97D-3004-344DE2F9CDC0}"/>
          </ac:spMkLst>
        </pc:spChg>
        <pc:spChg chg="add mod">
          <ac:chgData name="Asher Curtis" userId="494c4f5b-6d11-415a-9d9e-829c1135aa91" providerId="ADAL" clId="{01099799-A5D3-4D7C-B688-E7C3688CBDBC}" dt="2025-04-22T19:22:32.330" v="623" actId="1076"/>
          <ac:spMkLst>
            <pc:docMk/>
            <pc:sldMk cId="3255775707" sldId="2147481844"/>
            <ac:spMk id="8" creationId="{985E993E-2073-9D0D-6ADA-C31A665F02B4}"/>
          </ac:spMkLst>
        </pc:spChg>
        <pc:spChg chg="add mod">
          <ac:chgData name="Asher Curtis" userId="494c4f5b-6d11-415a-9d9e-829c1135aa91" providerId="ADAL" clId="{01099799-A5D3-4D7C-B688-E7C3688CBDBC}" dt="2025-04-22T19:21:12.912" v="607" actId="1076"/>
          <ac:spMkLst>
            <pc:docMk/>
            <pc:sldMk cId="3255775707" sldId="2147481844"/>
            <ac:spMk id="10" creationId="{59E7405C-0A66-E5E6-367D-AEE25B956FE7}"/>
          </ac:spMkLst>
        </pc:spChg>
        <pc:spChg chg="add del mod">
          <ac:chgData name="Asher Curtis" userId="494c4f5b-6d11-415a-9d9e-829c1135aa91" providerId="ADAL" clId="{01099799-A5D3-4D7C-B688-E7C3688CBDBC}" dt="2025-04-22T19:21:38.854" v="610" actId="478"/>
          <ac:spMkLst>
            <pc:docMk/>
            <pc:sldMk cId="3255775707" sldId="2147481844"/>
            <ac:spMk id="14" creationId="{38D0783B-FA8B-4776-DC0A-6D4AFF898B7D}"/>
          </ac:spMkLst>
        </pc:spChg>
        <pc:spChg chg="add mod">
          <ac:chgData name="Asher Curtis" userId="494c4f5b-6d11-415a-9d9e-829c1135aa91" providerId="ADAL" clId="{01099799-A5D3-4D7C-B688-E7C3688CBDBC}" dt="2025-04-22T19:21:47.166" v="612" actId="1076"/>
          <ac:spMkLst>
            <pc:docMk/>
            <pc:sldMk cId="3255775707" sldId="2147481844"/>
            <ac:spMk id="15" creationId="{6EBAFBE0-4E4C-B22B-BE0F-198F6D357D8A}"/>
          </ac:spMkLst>
        </pc:spChg>
        <pc:spChg chg="add mod">
          <ac:chgData name="Asher Curtis" userId="494c4f5b-6d11-415a-9d9e-829c1135aa91" providerId="ADAL" clId="{01099799-A5D3-4D7C-B688-E7C3688CBDBC}" dt="2025-04-22T19:22:08.618" v="622" actId="403"/>
          <ac:spMkLst>
            <pc:docMk/>
            <pc:sldMk cId="3255775707" sldId="2147481844"/>
            <ac:spMk id="16" creationId="{873D5265-1779-FF0B-0BF7-A0BC4865B689}"/>
          </ac:spMkLst>
        </pc:spChg>
        <pc:spChg chg="add mod">
          <ac:chgData name="Asher Curtis" userId="494c4f5b-6d11-415a-9d9e-829c1135aa91" providerId="ADAL" clId="{01099799-A5D3-4D7C-B688-E7C3688CBDBC}" dt="2025-04-22T19:23:56.639" v="676" actId="404"/>
          <ac:spMkLst>
            <pc:docMk/>
            <pc:sldMk cId="3255775707" sldId="2147481844"/>
            <ac:spMk id="17" creationId="{8662F8AE-EF39-4789-B36E-2A15E3C2E058}"/>
          </ac:spMkLst>
        </pc:spChg>
        <pc:cxnChg chg="del">
          <ac:chgData name="Asher Curtis" userId="494c4f5b-6d11-415a-9d9e-829c1135aa91" providerId="ADAL" clId="{01099799-A5D3-4D7C-B688-E7C3688CBDBC}" dt="2025-04-22T19:20:31.998" v="584" actId="478"/>
          <ac:cxnSpMkLst>
            <pc:docMk/>
            <pc:sldMk cId="3255775707" sldId="2147481844"/>
            <ac:cxnSpMk id="6" creationId="{2A7DB748-E383-A3CC-9C71-4909799C4086}"/>
          </ac:cxnSpMkLst>
        </pc:cxnChg>
        <pc:cxnChg chg="del mod">
          <ac:chgData name="Asher Curtis" userId="494c4f5b-6d11-415a-9d9e-829c1135aa91" providerId="ADAL" clId="{01099799-A5D3-4D7C-B688-E7C3688CBDBC}" dt="2025-04-22T19:20:30.112" v="583" actId="478"/>
          <ac:cxnSpMkLst>
            <pc:docMk/>
            <pc:sldMk cId="3255775707" sldId="2147481844"/>
            <ac:cxnSpMk id="9" creationId="{BCDDF92C-5B2B-2D93-FA3F-77F4538F7F55}"/>
          </ac:cxnSpMkLst>
        </pc:cxnChg>
        <pc:cxnChg chg="del mod">
          <ac:chgData name="Asher Curtis" userId="494c4f5b-6d11-415a-9d9e-829c1135aa91" providerId="ADAL" clId="{01099799-A5D3-4D7C-B688-E7C3688CBDBC}" dt="2025-04-22T19:20:33.232" v="585" actId="478"/>
          <ac:cxnSpMkLst>
            <pc:docMk/>
            <pc:sldMk cId="3255775707" sldId="2147481844"/>
            <ac:cxnSpMk id="11" creationId="{DF9F48C0-2E3C-0AA3-F46D-523BE1B7AD0B}"/>
          </ac:cxnSpMkLst>
        </pc:cxnChg>
        <pc:cxnChg chg="add">
          <ac:chgData name="Asher Curtis" userId="494c4f5b-6d11-415a-9d9e-829c1135aa91" providerId="ADAL" clId="{01099799-A5D3-4D7C-B688-E7C3688CBDBC}" dt="2025-04-22T19:21:30.480" v="608" actId="11529"/>
          <ac:cxnSpMkLst>
            <pc:docMk/>
            <pc:sldMk cId="3255775707" sldId="2147481844"/>
            <ac:cxnSpMk id="13" creationId="{EC795AAD-E2C9-F6F6-C9F1-2C9881598D28}"/>
          </ac:cxnSpMkLst>
        </pc:cxnChg>
      </pc:sldChg>
      <pc:sldChg chg="addSp delSp modSp add mod">
        <pc:chgData name="Asher Curtis" userId="494c4f5b-6d11-415a-9d9e-829c1135aa91" providerId="ADAL" clId="{01099799-A5D3-4D7C-B688-E7C3688CBDBC}" dt="2025-04-22T19:31:23.430" v="950" actId="1076"/>
        <pc:sldMkLst>
          <pc:docMk/>
          <pc:sldMk cId="2277856739" sldId="2147481845"/>
        </pc:sldMkLst>
        <pc:spChg chg="del">
          <ac:chgData name="Asher Curtis" userId="494c4f5b-6d11-415a-9d9e-829c1135aa91" providerId="ADAL" clId="{01099799-A5D3-4D7C-B688-E7C3688CBDBC}" dt="2025-04-22T19:24:50.595" v="680" actId="478"/>
          <ac:spMkLst>
            <pc:docMk/>
            <pc:sldMk cId="2277856739" sldId="2147481845"/>
            <ac:spMk id="2" creationId="{57AD5AAB-BD01-283D-3CC5-1D790E1C84E6}"/>
          </ac:spMkLst>
        </pc:spChg>
        <pc:spChg chg="del">
          <ac:chgData name="Asher Curtis" userId="494c4f5b-6d11-415a-9d9e-829c1135aa91" providerId="ADAL" clId="{01099799-A5D3-4D7C-B688-E7C3688CBDBC}" dt="2025-04-22T19:24:50.595" v="680" actId="478"/>
          <ac:spMkLst>
            <pc:docMk/>
            <pc:sldMk cId="2277856739" sldId="2147481845"/>
            <ac:spMk id="3" creationId="{AC5770E2-1EA4-B58B-1C6E-151FBC9E9789}"/>
          </ac:spMkLst>
        </pc:spChg>
        <pc:spChg chg="add del mod">
          <ac:chgData name="Asher Curtis" userId="494c4f5b-6d11-415a-9d9e-829c1135aa91" providerId="ADAL" clId="{01099799-A5D3-4D7C-B688-E7C3688CBDBC}" dt="2025-04-22T19:28:51.574" v="868" actId="1076"/>
          <ac:spMkLst>
            <pc:docMk/>
            <pc:sldMk cId="2277856739" sldId="2147481845"/>
            <ac:spMk id="4" creationId="{AC44FC68-9BD9-FE75-2800-788299557C36}"/>
          </ac:spMkLst>
        </pc:spChg>
        <pc:spChg chg="add mod">
          <ac:chgData name="Asher Curtis" userId="494c4f5b-6d11-415a-9d9e-829c1135aa91" providerId="ADAL" clId="{01099799-A5D3-4D7C-B688-E7C3688CBDBC}" dt="2025-04-22T19:29:16.707" v="921" actId="20577"/>
          <ac:spMkLst>
            <pc:docMk/>
            <pc:sldMk cId="2277856739" sldId="2147481845"/>
            <ac:spMk id="6" creationId="{EF029DEB-0F7C-9EFA-D9FC-973DB2010D58}"/>
          </ac:spMkLst>
        </pc:spChg>
        <pc:spChg chg="del">
          <ac:chgData name="Asher Curtis" userId="494c4f5b-6d11-415a-9d9e-829c1135aa91" providerId="ADAL" clId="{01099799-A5D3-4D7C-B688-E7C3688CBDBC}" dt="2025-04-22T19:24:39.123" v="678" actId="478"/>
          <ac:spMkLst>
            <pc:docMk/>
            <pc:sldMk cId="2277856739" sldId="2147481845"/>
            <ac:spMk id="8" creationId="{A04764DF-9172-ABAF-2741-0252EE64779A}"/>
          </ac:spMkLst>
        </pc:spChg>
        <pc:spChg chg="add mod">
          <ac:chgData name="Asher Curtis" userId="494c4f5b-6d11-415a-9d9e-829c1135aa91" providerId="ADAL" clId="{01099799-A5D3-4D7C-B688-E7C3688CBDBC}" dt="2025-04-22T19:30:18.982" v="922" actId="1076"/>
          <ac:spMkLst>
            <pc:docMk/>
            <pc:sldMk cId="2277856739" sldId="2147481845"/>
            <ac:spMk id="9" creationId="{07CF404C-24A0-9321-2CA1-F3AF7FEAEBE8}"/>
          </ac:spMkLst>
        </pc:spChg>
        <pc:spChg chg="del">
          <ac:chgData name="Asher Curtis" userId="494c4f5b-6d11-415a-9d9e-829c1135aa91" providerId="ADAL" clId="{01099799-A5D3-4D7C-B688-E7C3688CBDBC}" dt="2025-04-22T19:24:53.519" v="681" actId="478"/>
          <ac:spMkLst>
            <pc:docMk/>
            <pc:sldMk cId="2277856739" sldId="2147481845"/>
            <ac:spMk id="10" creationId="{AB9289AB-A1EA-D031-DAC8-F24EA87D2A79}"/>
          </ac:spMkLst>
        </pc:spChg>
        <pc:spChg chg="add mod">
          <ac:chgData name="Asher Curtis" userId="494c4f5b-6d11-415a-9d9e-829c1135aa91" providerId="ADAL" clId="{01099799-A5D3-4D7C-B688-E7C3688CBDBC}" dt="2025-04-22T19:30:29.709" v="924" actId="1076"/>
          <ac:spMkLst>
            <pc:docMk/>
            <pc:sldMk cId="2277856739" sldId="2147481845"/>
            <ac:spMk id="11" creationId="{E5A3B146-6E77-C636-08EB-02DC885D8064}"/>
          </ac:spMkLst>
        </pc:spChg>
        <pc:spChg chg="del">
          <ac:chgData name="Asher Curtis" userId="494c4f5b-6d11-415a-9d9e-829c1135aa91" providerId="ADAL" clId="{01099799-A5D3-4D7C-B688-E7C3688CBDBC}" dt="2025-04-22T19:24:55.493" v="682" actId="478"/>
          <ac:spMkLst>
            <pc:docMk/>
            <pc:sldMk cId="2277856739" sldId="2147481845"/>
            <ac:spMk id="15" creationId="{8029EEA2-7E59-0807-C1A9-3976234D3E2C}"/>
          </ac:spMkLst>
        </pc:spChg>
        <pc:spChg chg="del">
          <ac:chgData name="Asher Curtis" userId="494c4f5b-6d11-415a-9d9e-829c1135aa91" providerId="ADAL" clId="{01099799-A5D3-4D7C-B688-E7C3688CBDBC}" dt="2025-04-22T19:24:50.595" v="680" actId="478"/>
          <ac:spMkLst>
            <pc:docMk/>
            <pc:sldMk cId="2277856739" sldId="2147481845"/>
            <ac:spMk id="16" creationId="{723C0D68-67A6-B367-C5E1-0F79BFC77712}"/>
          </ac:spMkLst>
        </pc:spChg>
        <pc:spChg chg="del">
          <ac:chgData name="Asher Curtis" userId="494c4f5b-6d11-415a-9d9e-829c1135aa91" providerId="ADAL" clId="{01099799-A5D3-4D7C-B688-E7C3688CBDBC}" dt="2025-04-22T19:24:57.753" v="683" actId="478"/>
          <ac:spMkLst>
            <pc:docMk/>
            <pc:sldMk cId="2277856739" sldId="2147481845"/>
            <ac:spMk id="17" creationId="{85AEA26C-AD10-19E5-E795-D549C891AB56}"/>
          </ac:spMkLst>
        </pc:spChg>
        <pc:spChg chg="add mod">
          <ac:chgData name="Asher Curtis" userId="494c4f5b-6d11-415a-9d9e-829c1135aa91" providerId="ADAL" clId="{01099799-A5D3-4D7C-B688-E7C3688CBDBC}" dt="2025-04-22T19:30:34.987" v="926" actId="1076"/>
          <ac:spMkLst>
            <pc:docMk/>
            <pc:sldMk cId="2277856739" sldId="2147481845"/>
            <ac:spMk id="20" creationId="{4415E1ED-A273-4147-FCC4-559C236761B4}"/>
          </ac:spMkLst>
        </pc:spChg>
        <pc:spChg chg="add mod">
          <ac:chgData name="Asher Curtis" userId="494c4f5b-6d11-415a-9d9e-829c1135aa91" providerId="ADAL" clId="{01099799-A5D3-4D7C-B688-E7C3688CBDBC}" dt="2025-04-22T19:31:23.430" v="950" actId="1076"/>
          <ac:spMkLst>
            <pc:docMk/>
            <pc:sldMk cId="2277856739" sldId="2147481845"/>
            <ac:spMk id="29" creationId="{79D154E8-BC65-1746-9C89-CB567626D263}"/>
          </ac:spMkLst>
        </pc:spChg>
        <pc:picChg chg="mod">
          <ac:chgData name="Asher Curtis" userId="494c4f5b-6d11-415a-9d9e-829c1135aa91" providerId="ADAL" clId="{01099799-A5D3-4D7C-B688-E7C3688CBDBC}" dt="2025-04-22T19:30:23.734" v="923" actId="1076"/>
          <ac:picMkLst>
            <pc:docMk/>
            <pc:sldMk cId="2277856739" sldId="2147481845"/>
            <ac:picMk id="5" creationId="{832D8C2D-570A-DF91-1725-86606678B98D}"/>
          </ac:picMkLst>
        </pc:picChg>
        <pc:picChg chg="add del mod">
          <ac:chgData name="Asher Curtis" userId="494c4f5b-6d11-415a-9d9e-829c1135aa91" providerId="ADAL" clId="{01099799-A5D3-4D7C-B688-E7C3688CBDBC}" dt="2025-04-22T19:28:21.470" v="862" actId="478"/>
          <ac:picMkLst>
            <pc:docMk/>
            <pc:sldMk cId="2277856739" sldId="2147481845"/>
            <ac:picMk id="14" creationId="{A6B8E89E-5F86-CC50-DC3D-8DAFB8A06568}"/>
          </ac:picMkLst>
        </pc:picChg>
        <pc:picChg chg="add del mod">
          <ac:chgData name="Asher Curtis" userId="494c4f5b-6d11-415a-9d9e-829c1135aa91" providerId="ADAL" clId="{01099799-A5D3-4D7C-B688-E7C3688CBDBC}" dt="2025-04-22T19:28:19.912" v="861" actId="478"/>
          <ac:picMkLst>
            <pc:docMk/>
            <pc:sldMk cId="2277856739" sldId="2147481845"/>
            <ac:picMk id="19" creationId="{E1DDEF25-F1F3-C89B-0DAA-C0F43C90DAF2}"/>
          </ac:picMkLst>
        </pc:picChg>
        <pc:cxnChg chg="del mod">
          <ac:chgData name="Asher Curtis" userId="494c4f5b-6d11-415a-9d9e-829c1135aa91" providerId="ADAL" clId="{01099799-A5D3-4D7C-B688-E7C3688CBDBC}" dt="2025-04-22T19:24:50.595" v="680" actId="478"/>
          <ac:cxnSpMkLst>
            <pc:docMk/>
            <pc:sldMk cId="2277856739" sldId="2147481845"/>
            <ac:cxnSpMk id="13" creationId="{1384B648-39A7-3EC2-5924-2423C8FE8D2F}"/>
          </ac:cxnSpMkLst>
        </pc:cxnChg>
        <pc:cxnChg chg="add">
          <ac:chgData name="Asher Curtis" userId="494c4f5b-6d11-415a-9d9e-829c1135aa91" providerId="ADAL" clId="{01099799-A5D3-4D7C-B688-E7C3688CBDBC}" dt="2025-04-22T19:30:45.288" v="927" actId="11529"/>
          <ac:cxnSpMkLst>
            <pc:docMk/>
            <pc:sldMk cId="2277856739" sldId="2147481845"/>
            <ac:cxnSpMk id="22" creationId="{3A2F47D5-C456-F646-FED8-FB193830148F}"/>
          </ac:cxnSpMkLst>
        </pc:cxnChg>
        <pc:cxnChg chg="add">
          <ac:chgData name="Asher Curtis" userId="494c4f5b-6d11-415a-9d9e-829c1135aa91" providerId="ADAL" clId="{01099799-A5D3-4D7C-B688-E7C3688CBDBC}" dt="2025-04-22T19:30:57.831" v="928" actId="11529"/>
          <ac:cxnSpMkLst>
            <pc:docMk/>
            <pc:sldMk cId="2277856739" sldId="2147481845"/>
            <ac:cxnSpMk id="24" creationId="{15C80487-01A0-80F4-B7FD-1038DCB455F8}"/>
          </ac:cxnSpMkLst>
        </pc:cxnChg>
        <pc:cxnChg chg="add">
          <ac:chgData name="Asher Curtis" userId="494c4f5b-6d11-415a-9d9e-829c1135aa91" providerId="ADAL" clId="{01099799-A5D3-4D7C-B688-E7C3688CBDBC}" dt="2025-04-22T19:31:05.072" v="929" actId="11529"/>
          <ac:cxnSpMkLst>
            <pc:docMk/>
            <pc:sldMk cId="2277856739" sldId="2147481845"/>
            <ac:cxnSpMk id="26" creationId="{BACCC6FD-EB72-5926-0AB1-DD0706164227}"/>
          </ac:cxnSpMkLst>
        </pc:cxnChg>
        <pc:cxnChg chg="add">
          <ac:chgData name="Asher Curtis" userId="494c4f5b-6d11-415a-9d9e-829c1135aa91" providerId="ADAL" clId="{01099799-A5D3-4D7C-B688-E7C3688CBDBC}" dt="2025-04-22T19:31:10.335" v="930" actId="11529"/>
          <ac:cxnSpMkLst>
            <pc:docMk/>
            <pc:sldMk cId="2277856739" sldId="2147481845"/>
            <ac:cxnSpMk id="28" creationId="{21979576-4487-C14F-930A-5CC86E17F250}"/>
          </ac:cxnSpMkLst>
        </pc:cxnChg>
      </pc:sldChg>
      <pc:sldChg chg="modSp add mod ord">
        <pc:chgData name="Asher Curtis" userId="494c4f5b-6d11-415a-9d9e-829c1135aa91" providerId="ADAL" clId="{01099799-A5D3-4D7C-B688-E7C3688CBDBC}" dt="2025-04-22T19:42:07.103" v="1194" actId="20577"/>
        <pc:sldMkLst>
          <pc:docMk/>
          <pc:sldMk cId="2063571973" sldId="2147481846"/>
        </pc:sldMkLst>
        <pc:spChg chg="mod">
          <ac:chgData name="Asher Curtis" userId="494c4f5b-6d11-415a-9d9e-829c1135aa91" providerId="ADAL" clId="{01099799-A5D3-4D7C-B688-E7C3688CBDBC}" dt="2025-04-22T19:42:07.103" v="1194" actId="20577"/>
          <ac:spMkLst>
            <pc:docMk/>
            <pc:sldMk cId="2063571973" sldId="2147481846"/>
            <ac:spMk id="3" creationId="{CB4212A8-F0C6-F20E-9B06-9312DA45AF16}"/>
          </ac:spMkLst>
        </pc:spChg>
      </pc:sldChg>
      <pc:sldChg chg="modSp add mod">
        <pc:chgData name="Asher Curtis" userId="494c4f5b-6d11-415a-9d9e-829c1135aa91" providerId="ADAL" clId="{01099799-A5D3-4D7C-B688-E7C3688CBDBC}" dt="2025-04-22T19:48:33.424" v="2061" actId="20577"/>
        <pc:sldMkLst>
          <pc:docMk/>
          <pc:sldMk cId="1640097018" sldId="2147481847"/>
        </pc:sldMkLst>
        <pc:spChg chg="mod">
          <ac:chgData name="Asher Curtis" userId="494c4f5b-6d11-415a-9d9e-829c1135aa91" providerId="ADAL" clId="{01099799-A5D3-4D7C-B688-E7C3688CBDBC}" dt="2025-04-22T19:48:33.424" v="2061" actId="20577"/>
          <ac:spMkLst>
            <pc:docMk/>
            <pc:sldMk cId="1640097018" sldId="2147481847"/>
            <ac:spMk id="2" creationId="{D4119C61-CDED-4446-2578-48D56A709920}"/>
          </ac:spMkLst>
        </pc:spChg>
        <pc:spChg chg="mod">
          <ac:chgData name="Asher Curtis" userId="494c4f5b-6d11-415a-9d9e-829c1135aa91" providerId="ADAL" clId="{01099799-A5D3-4D7C-B688-E7C3688CBDBC}" dt="2025-04-22T19:42:24.332" v="1215" actId="20577"/>
          <ac:spMkLst>
            <pc:docMk/>
            <pc:sldMk cId="1640097018" sldId="2147481847"/>
            <ac:spMk id="3" creationId="{1DD86179-AA9A-A216-6A8B-3C3CCB072D27}"/>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719DF3-4A82-C148-9140-5613B905C879}" type="doc">
      <dgm:prSet loTypeId="urn:microsoft.com/office/officeart/2005/8/layout/chart3" loCatId="" qsTypeId="urn:microsoft.com/office/officeart/2005/8/quickstyle/simple1" qsCatId="simple" csTypeId="urn:microsoft.com/office/officeart/2005/8/colors/accent0_3" csCatId="mainScheme" phldr="1"/>
      <dgm:spPr/>
    </dgm:pt>
    <dgm:pt modelId="{77A3BB42-094E-3D42-A99D-B75303DD5651}">
      <dgm:prSet phldrT="[Text]" custT="1"/>
      <dgm:spPr>
        <a:ln>
          <a:noFill/>
        </a:ln>
      </dgm:spPr>
      <dgm:t>
        <a:bodyPr/>
        <a:lstStyle/>
        <a:p>
          <a:pPr algn="ctr"/>
          <a:r>
            <a:rPr lang="en-US" sz="2000"/>
            <a:t>Item</a:t>
          </a:r>
        </a:p>
      </dgm:t>
    </dgm:pt>
    <dgm:pt modelId="{A55517F4-278B-384E-B704-0BB1E9F651F8}" type="parTrans" cxnId="{767BBC93-0204-ED4D-B11B-247CF210CB67}">
      <dgm:prSet/>
      <dgm:spPr/>
      <dgm:t>
        <a:bodyPr/>
        <a:lstStyle/>
        <a:p>
          <a:pPr algn="ctr"/>
          <a:endParaRPr lang="en-US" sz="1400"/>
        </a:p>
      </dgm:t>
    </dgm:pt>
    <dgm:pt modelId="{8A2D4893-C7E8-D647-ADF3-9FD1CA21DB16}" type="sibTrans" cxnId="{767BBC93-0204-ED4D-B11B-247CF210CB67}">
      <dgm:prSet/>
      <dgm:spPr/>
      <dgm:t>
        <a:bodyPr/>
        <a:lstStyle/>
        <a:p>
          <a:pPr algn="ctr"/>
          <a:endParaRPr lang="en-US" sz="1400"/>
        </a:p>
      </dgm:t>
    </dgm:pt>
    <dgm:pt modelId="{995C2B0D-7B8E-1A46-81DC-2BC8FA62325E}">
      <dgm:prSet phldrT="[Text]" custT="1"/>
      <dgm:spPr>
        <a:solidFill>
          <a:schemeClr val="tx2">
            <a:lumMod val="60000"/>
            <a:lumOff val="40000"/>
          </a:schemeClr>
        </a:solidFill>
        <a:ln>
          <a:noFill/>
        </a:ln>
      </dgm:spPr>
      <dgm:t>
        <a:bodyPr/>
        <a:lstStyle/>
        <a:p>
          <a:pPr algn="ctr"/>
          <a:r>
            <a:rPr lang="en-US" sz="2000"/>
            <a:t>Item 2</a:t>
          </a:r>
        </a:p>
      </dgm:t>
    </dgm:pt>
    <dgm:pt modelId="{FF81CD08-B278-A841-9470-BD0A2A47687F}" type="parTrans" cxnId="{205977AB-C691-934F-88A2-64C76BFD629E}">
      <dgm:prSet/>
      <dgm:spPr/>
      <dgm:t>
        <a:bodyPr/>
        <a:lstStyle/>
        <a:p>
          <a:pPr algn="ctr"/>
          <a:endParaRPr lang="en-US" sz="1400"/>
        </a:p>
      </dgm:t>
    </dgm:pt>
    <dgm:pt modelId="{0204FB57-7308-D943-A1DE-FA33007B3255}" type="sibTrans" cxnId="{205977AB-C691-934F-88A2-64C76BFD629E}">
      <dgm:prSet/>
      <dgm:spPr/>
      <dgm:t>
        <a:bodyPr/>
        <a:lstStyle/>
        <a:p>
          <a:pPr algn="ctr"/>
          <a:endParaRPr lang="en-US" sz="1400"/>
        </a:p>
      </dgm:t>
    </dgm:pt>
    <dgm:pt modelId="{DC0A1970-8652-B54E-B667-DCA199B0FB94}">
      <dgm:prSet phldrT="[Text]" custT="1"/>
      <dgm:spPr>
        <a:solidFill>
          <a:schemeClr val="tx2">
            <a:lumMod val="40000"/>
            <a:lumOff val="60000"/>
          </a:schemeClr>
        </a:solidFill>
        <a:ln>
          <a:noFill/>
        </a:ln>
      </dgm:spPr>
      <dgm:t>
        <a:bodyPr/>
        <a:lstStyle/>
        <a:p>
          <a:pPr algn="ctr"/>
          <a:r>
            <a:rPr lang="en-US" sz="2000"/>
            <a:t>Item 3</a:t>
          </a:r>
        </a:p>
      </dgm:t>
    </dgm:pt>
    <dgm:pt modelId="{643102CC-04CB-1E40-B809-1DD2FF4750AE}" type="parTrans" cxnId="{D8155096-B706-1549-B9F9-378FDBCAAE91}">
      <dgm:prSet/>
      <dgm:spPr/>
      <dgm:t>
        <a:bodyPr/>
        <a:lstStyle/>
        <a:p>
          <a:pPr algn="ctr"/>
          <a:endParaRPr lang="en-US" sz="1400"/>
        </a:p>
      </dgm:t>
    </dgm:pt>
    <dgm:pt modelId="{8375C1B3-9867-FB4F-B5CC-54F437239E15}" type="sibTrans" cxnId="{D8155096-B706-1549-B9F9-378FDBCAAE91}">
      <dgm:prSet/>
      <dgm:spPr/>
      <dgm:t>
        <a:bodyPr/>
        <a:lstStyle/>
        <a:p>
          <a:pPr algn="ctr"/>
          <a:endParaRPr lang="en-US" sz="1400"/>
        </a:p>
      </dgm:t>
    </dgm:pt>
    <dgm:pt modelId="{04E93BD5-1CB5-4748-9F9A-1B2CD5EFEF00}" type="pres">
      <dgm:prSet presAssocID="{EF719DF3-4A82-C148-9140-5613B905C879}" presName="compositeShape" presStyleCnt="0">
        <dgm:presLayoutVars>
          <dgm:chMax val="7"/>
          <dgm:dir/>
          <dgm:resizeHandles val="exact"/>
        </dgm:presLayoutVars>
      </dgm:prSet>
      <dgm:spPr/>
    </dgm:pt>
    <dgm:pt modelId="{89CD0E9E-4235-C145-AB92-045EC8100009}" type="pres">
      <dgm:prSet presAssocID="{EF719DF3-4A82-C148-9140-5613B905C879}" presName="wedge1" presStyleLbl="node1" presStyleIdx="0" presStyleCnt="3" custLinFactNeighborY="306"/>
      <dgm:spPr/>
    </dgm:pt>
    <dgm:pt modelId="{8B9BC120-1307-984A-964E-E24555336430}" type="pres">
      <dgm:prSet presAssocID="{EF719DF3-4A82-C148-9140-5613B905C879}" presName="wedge1Tx" presStyleLbl="node1" presStyleIdx="0" presStyleCnt="3">
        <dgm:presLayoutVars>
          <dgm:chMax val="0"/>
          <dgm:chPref val="0"/>
          <dgm:bulletEnabled val="1"/>
        </dgm:presLayoutVars>
      </dgm:prSet>
      <dgm:spPr/>
    </dgm:pt>
    <dgm:pt modelId="{2AB4BE43-80DD-844B-AAA9-2C69B9F24FDD}" type="pres">
      <dgm:prSet presAssocID="{EF719DF3-4A82-C148-9140-5613B905C879}" presName="wedge2" presStyleLbl="node1" presStyleIdx="1" presStyleCnt="3"/>
      <dgm:spPr/>
    </dgm:pt>
    <dgm:pt modelId="{0AC24FE9-1EB0-C348-99CA-05EBCE10BC68}" type="pres">
      <dgm:prSet presAssocID="{EF719DF3-4A82-C148-9140-5613B905C879}" presName="wedge2Tx" presStyleLbl="node1" presStyleIdx="1" presStyleCnt="3">
        <dgm:presLayoutVars>
          <dgm:chMax val="0"/>
          <dgm:chPref val="0"/>
          <dgm:bulletEnabled val="1"/>
        </dgm:presLayoutVars>
      </dgm:prSet>
      <dgm:spPr/>
    </dgm:pt>
    <dgm:pt modelId="{3C7E195E-EAF2-534E-84B4-07089ADDB3D6}" type="pres">
      <dgm:prSet presAssocID="{EF719DF3-4A82-C148-9140-5613B905C879}" presName="wedge3" presStyleLbl="node1" presStyleIdx="2" presStyleCnt="3"/>
      <dgm:spPr/>
    </dgm:pt>
    <dgm:pt modelId="{E0A0A5B0-5F32-1D40-B69E-CC0E19171E72}" type="pres">
      <dgm:prSet presAssocID="{EF719DF3-4A82-C148-9140-5613B905C879}" presName="wedge3Tx" presStyleLbl="node1" presStyleIdx="2" presStyleCnt="3">
        <dgm:presLayoutVars>
          <dgm:chMax val="0"/>
          <dgm:chPref val="0"/>
          <dgm:bulletEnabled val="1"/>
        </dgm:presLayoutVars>
      </dgm:prSet>
      <dgm:spPr/>
    </dgm:pt>
  </dgm:ptLst>
  <dgm:cxnLst>
    <dgm:cxn modelId="{EA214130-73E7-F943-82C5-B0AF75F236AE}" type="presOf" srcId="{995C2B0D-7B8E-1A46-81DC-2BC8FA62325E}" destId="{0AC24FE9-1EB0-C348-99CA-05EBCE10BC68}" srcOrd="1" destOrd="0" presId="urn:microsoft.com/office/officeart/2005/8/layout/chart3"/>
    <dgm:cxn modelId="{A8D52B65-5EBA-0840-8A05-9D8A561E0DB6}" type="presOf" srcId="{DC0A1970-8652-B54E-B667-DCA199B0FB94}" destId="{E0A0A5B0-5F32-1D40-B69E-CC0E19171E72}" srcOrd="1" destOrd="0" presId="urn:microsoft.com/office/officeart/2005/8/layout/chart3"/>
    <dgm:cxn modelId="{D5CE534A-952E-FD40-AA3C-E8ECDC559973}" type="presOf" srcId="{77A3BB42-094E-3D42-A99D-B75303DD5651}" destId="{8B9BC120-1307-984A-964E-E24555336430}" srcOrd="1" destOrd="0" presId="urn:microsoft.com/office/officeart/2005/8/layout/chart3"/>
    <dgm:cxn modelId="{767BBC93-0204-ED4D-B11B-247CF210CB67}" srcId="{EF719DF3-4A82-C148-9140-5613B905C879}" destId="{77A3BB42-094E-3D42-A99D-B75303DD5651}" srcOrd="0" destOrd="0" parTransId="{A55517F4-278B-384E-B704-0BB1E9F651F8}" sibTransId="{8A2D4893-C7E8-D647-ADF3-9FD1CA21DB16}"/>
    <dgm:cxn modelId="{D8155096-B706-1549-B9F9-378FDBCAAE91}" srcId="{EF719DF3-4A82-C148-9140-5613B905C879}" destId="{DC0A1970-8652-B54E-B667-DCA199B0FB94}" srcOrd="2" destOrd="0" parTransId="{643102CC-04CB-1E40-B809-1DD2FF4750AE}" sibTransId="{8375C1B3-9867-FB4F-B5CC-54F437239E15}"/>
    <dgm:cxn modelId="{4952E6AA-4275-924A-90BB-A6BEE99289BD}" type="presOf" srcId="{77A3BB42-094E-3D42-A99D-B75303DD5651}" destId="{89CD0E9E-4235-C145-AB92-045EC8100009}" srcOrd="0" destOrd="0" presId="urn:microsoft.com/office/officeart/2005/8/layout/chart3"/>
    <dgm:cxn modelId="{205977AB-C691-934F-88A2-64C76BFD629E}" srcId="{EF719DF3-4A82-C148-9140-5613B905C879}" destId="{995C2B0D-7B8E-1A46-81DC-2BC8FA62325E}" srcOrd="1" destOrd="0" parTransId="{FF81CD08-B278-A841-9470-BD0A2A47687F}" sibTransId="{0204FB57-7308-D943-A1DE-FA33007B3255}"/>
    <dgm:cxn modelId="{67B36DC3-40E8-B44E-AF32-3B64D478363B}" type="presOf" srcId="{DC0A1970-8652-B54E-B667-DCA199B0FB94}" destId="{3C7E195E-EAF2-534E-84B4-07089ADDB3D6}" srcOrd="0" destOrd="0" presId="urn:microsoft.com/office/officeart/2005/8/layout/chart3"/>
    <dgm:cxn modelId="{5E58E8D0-12B5-E14A-B069-7508DA82576B}" type="presOf" srcId="{EF719DF3-4A82-C148-9140-5613B905C879}" destId="{04E93BD5-1CB5-4748-9F9A-1B2CD5EFEF00}" srcOrd="0" destOrd="0" presId="urn:microsoft.com/office/officeart/2005/8/layout/chart3"/>
    <dgm:cxn modelId="{606A0DF3-8542-144C-B2CA-CA51B4961235}" type="presOf" srcId="{995C2B0D-7B8E-1A46-81DC-2BC8FA62325E}" destId="{2AB4BE43-80DD-844B-AAA9-2C69B9F24FDD}" srcOrd="0" destOrd="0" presId="urn:microsoft.com/office/officeart/2005/8/layout/chart3"/>
    <dgm:cxn modelId="{E57131BE-F3BB-8541-94DF-D0587226D069}" type="presParOf" srcId="{04E93BD5-1CB5-4748-9F9A-1B2CD5EFEF00}" destId="{89CD0E9E-4235-C145-AB92-045EC8100009}" srcOrd="0" destOrd="0" presId="urn:microsoft.com/office/officeart/2005/8/layout/chart3"/>
    <dgm:cxn modelId="{C39EA9B2-34A6-6646-AA7E-343DB88ECDBF}" type="presParOf" srcId="{04E93BD5-1CB5-4748-9F9A-1B2CD5EFEF00}" destId="{8B9BC120-1307-984A-964E-E24555336430}" srcOrd="1" destOrd="0" presId="urn:microsoft.com/office/officeart/2005/8/layout/chart3"/>
    <dgm:cxn modelId="{9168A694-EB6E-054E-8F51-D1245DEFBEE6}" type="presParOf" srcId="{04E93BD5-1CB5-4748-9F9A-1B2CD5EFEF00}" destId="{2AB4BE43-80DD-844B-AAA9-2C69B9F24FDD}" srcOrd="2" destOrd="0" presId="urn:microsoft.com/office/officeart/2005/8/layout/chart3"/>
    <dgm:cxn modelId="{AA4596B9-EC71-8B4C-A5CA-48C79CD4836A}" type="presParOf" srcId="{04E93BD5-1CB5-4748-9F9A-1B2CD5EFEF00}" destId="{0AC24FE9-1EB0-C348-99CA-05EBCE10BC68}" srcOrd="3" destOrd="0" presId="urn:microsoft.com/office/officeart/2005/8/layout/chart3"/>
    <dgm:cxn modelId="{FD2405E0-95E6-FE48-B4F7-9829835E721B}" type="presParOf" srcId="{04E93BD5-1CB5-4748-9F9A-1B2CD5EFEF00}" destId="{3C7E195E-EAF2-534E-84B4-07089ADDB3D6}" srcOrd="4" destOrd="0" presId="urn:microsoft.com/office/officeart/2005/8/layout/chart3"/>
    <dgm:cxn modelId="{AAA11EBA-883C-3A4C-9BEF-6C4519DBCD54}" type="presParOf" srcId="{04E93BD5-1CB5-4748-9F9A-1B2CD5EFEF00}" destId="{E0A0A5B0-5F32-1D40-B69E-CC0E19171E72}" srcOrd="5"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646F266-2D4D-FD46-AF7A-A86525469ABA}" type="doc">
      <dgm:prSet loTypeId="urn:microsoft.com/office/officeart/2005/8/layout/lProcess3" loCatId="" qsTypeId="urn:microsoft.com/office/officeart/2005/8/quickstyle/simple1" qsCatId="simple" csTypeId="urn:microsoft.com/office/officeart/2005/8/colors/accent1_2" csCatId="accent1" phldr="1"/>
      <dgm:spPr/>
      <dgm:t>
        <a:bodyPr/>
        <a:lstStyle/>
        <a:p>
          <a:endParaRPr lang="en-US"/>
        </a:p>
      </dgm:t>
    </dgm:pt>
    <dgm:pt modelId="{722CB595-2EEF-AC4F-A6C4-20A6E2DA627A}">
      <dgm:prSet phldrT="[Text]" phldr="1" custT="1"/>
      <dgm:spPr>
        <a:solidFill>
          <a:srgbClr val="32006E"/>
        </a:solidFill>
        <a:ln>
          <a:noFill/>
        </a:ln>
      </dgm:spPr>
      <dgm:t>
        <a:bodyPr/>
        <a:lstStyle/>
        <a:p>
          <a:endParaRPr lang="en-US" sz="1800"/>
        </a:p>
      </dgm:t>
    </dgm:pt>
    <dgm:pt modelId="{47D85E41-46AC-0F4E-B8A0-0C4600250E1A}" type="parTrans" cxnId="{691131C3-BCF7-4349-8BB2-809ADB457881}">
      <dgm:prSet/>
      <dgm:spPr/>
      <dgm:t>
        <a:bodyPr/>
        <a:lstStyle/>
        <a:p>
          <a:endParaRPr lang="en-US" sz="1200"/>
        </a:p>
      </dgm:t>
    </dgm:pt>
    <dgm:pt modelId="{78419449-D977-2F43-BB41-969B66705310}" type="sibTrans" cxnId="{691131C3-BCF7-4349-8BB2-809ADB457881}">
      <dgm:prSet/>
      <dgm:spPr/>
      <dgm:t>
        <a:bodyPr/>
        <a:lstStyle/>
        <a:p>
          <a:endParaRPr lang="en-US" sz="1200"/>
        </a:p>
      </dgm:t>
    </dgm:pt>
    <dgm:pt modelId="{DD0332C0-96DD-7340-A76A-6A2FBE39EA42}">
      <dgm:prSet phldrT="[Text]" phldr="1" custT="1"/>
      <dgm:spPr>
        <a:solidFill>
          <a:schemeClr val="accent2">
            <a:alpha val="90000"/>
          </a:schemeClr>
        </a:solidFill>
        <a:ln w="0">
          <a:noFill/>
        </a:ln>
      </dgm:spPr>
      <dgm:t>
        <a:bodyPr/>
        <a:lstStyle/>
        <a:p>
          <a:endParaRPr lang="en-US" sz="1600"/>
        </a:p>
      </dgm:t>
    </dgm:pt>
    <dgm:pt modelId="{ADEC84E3-807B-3545-9940-532A75679C62}" type="parTrans" cxnId="{A07BCFC8-82FF-9347-B6A1-ED644A160D54}">
      <dgm:prSet/>
      <dgm:spPr/>
      <dgm:t>
        <a:bodyPr/>
        <a:lstStyle/>
        <a:p>
          <a:endParaRPr lang="en-US" sz="1200"/>
        </a:p>
      </dgm:t>
    </dgm:pt>
    <dgm:pt modelId="{7A855ABF-A2C8-3A41-8215-3B87DAE9AE09}" type="sibTrans" cxnId="{A07BCFC8-82FF-9347-B6A1-ED644A160D54}">
      <dgm:prSet/>
      <dgm:spPr/>
      <dgm:t>
        <a:bodyPr/>
        <a:lstStyle/>
        <a:p>
          <a:endParaRPr lang="en-US" sz="1200"/>
        </a:p>
      </dgm:t>
    </dgm:pt>
    <dgm:pt modelId="{CCD9A903-A7F2-BC47-AD6F-50D1DEC0D425}">
      <dgm:prSet phldrT="[Text]" phldr="1" custT="1"/>
      <dgm:spPr>
        <a:solidFill>
          <a:schemeClr val="accent6">
            <a:alpha val="90000"/>
          </a:schemeClr>
        </a:solidFill>
        <a:ln>
          <a:noFill/>
        </a:ln>
      </dgm:spPr>
      <dgm:t>
        <a:bodyPr/>
        <a:lstStyle/>
        <a:p>
          <a:endParaRPr lang="en-US" sz="1600"/>
        </a:p>
      </dgm:t>
    </dgm:pt>
    <dgm:pt modelId="{915C908C-0C0D-8141-8DFF-72F7ECFDA028}" type="parTrans" cxnId="{04E75FFA-5FDD-7B43-AB8B-668B4F0B17EB}">
      <dgm:prSet/>
      <dgm:spPr/>
      <dgm:t>
        <a:bodyPr/>
        <a:lstStyle/>
        <a:p>
          <a:endParaRPr lang="en-US" sz="1200"/>
        </a:p>
      </dgm:t>
    </dgm:pt>
    <dgm:pt modelId="{5B803918-9505-B44A-A3D0-0295AB52420E}" type="sibTrans" cxnId="{04E75FFA-5FDD-7B43-AB8B-668B4F0B17EB}">
      <dgm:prSet/>
      <dgm:spPr/>
      <dgm:t>
        <a:bodyPr/>
        <a:lstStyle/>
        <a:p>
          <a:endParaRPr lang="en-US" sz="1200"/>
        </a:p>
      </dgm:t>
    </dgm:pt>
    <dgm:pt modelId="{FB4F511E-4FF6-4A49-AF98-DB59A4CFB948}">
      <dgm:prSet phldrT="[Text]" phldr="1" custT="1"/>
      <dgm:spPr>
        <a:solidFill>
          <a:srgbClr val="32006E"/>
        </a:solidFill>
        <a:ln>
          <a:noFill/>
        </a:ln>
      </dgm:spPr>
      <dgm:t>
        <a:bodyPr/>
        <a:lstStyle/>
        <a:p>
          <a:endParaRPr lang="en-US" sz="1800"/>
        </a:p>
      </dgm:t>
    </dgm:pt>
    <dgm:pt modelId="{71D0377B-6B5D-A641-9C24-7CF1D9D99D12}" type="parTrans" cxnId="{55F71AE3-8299-6F49-A042-5136175618C2}">
      <dgm:prSet/>
      <dgm:spPr/>
      <dgm:t>
        <a:bodyPr/>
        <a:lstStyle/>
        <a:p>
          <a:endParaRPr lang="en-US" sz="1200"/>
        </a:p>
      </dgm:t>
    </dgm:pt>
    <dgm:pt modelId="{8CBD04F3-ACB5-FA41-8183-E0BF8B52ECFA}" type="sibTrans" cxnId="{55F71AE3-8299-6F49-A042-5136175618C2}">
      <dgm:prSet/>
      <dgm:spPr/>
      <dgm:t>
        <a:bodyPr/>
        <a:lstStyle/>
        <a:p>
          <a:endParaRPr lang="en-US" sz="1200"/>
        </a:p>
      </dgm:t>
    </dgm:pt>
    <dgm:pt modelId="{5C93A0EB-AD97-F049-AE5A-FF406E3A6F1E}">
      <dgm:prSet phldrT="[Text]" phldr="1" custT="1"/>
      <dgm:spPr>
        <a:solidFill>
          <a:schemeClr val="accent2">
            <a:alpha val="90000"/>
          </a:schemeClr>
        </a:solidFill>
        <a:ln>
          <a:noFill/>
        </a:ln>
      </dgm:spPr>
      <dgm:t>
        <a:bodyPr/>
        <a:lstStyle/>
        <a:p>
          <a:endParaRPr lang="en-US" sz="1600"/>
        </a:p>
      </dgm:t>
    </dgm:pt>
    <dgm:pt modelId="{23EB0048-4304-4143-AA1C-AF03EBB85B1C}" type="parTrans" cxnId="{6A302983-7F83-444A-A190-931D3FF94FE0}">
      <dgm:prSet/>
      <dgm:spPr/>
      <dgm:t>
        <a:bodyPr/>
        <a:lstStyle/>
        <a:p>
          <a:endParaRPr lang="en-US" sz="1200"/>
        </a:p>
      </dgm:t>
    </dgm:pt>
    <dgm:pt modelId="{D8ED0AB3-179A-0344-8E7E-6BFD0225D9A9}" type="sibTrans" cxnId="{6A302983-7F83-444A-A190-931D3FF94FE0}">
      <dgm:prSet/>
      <dgm:spPr/>
      <dgm:t>
        <a:bodyPr/>
        <a:lstStyle/>
        <a:p>
          <a:endParaRPr lang="en-US" sz="1200"/>
        </a:p>
      </dgm:t>
    </dgm:pt>
    <dgm:pt modelId="{538B12D3-D3CF-684D-BE0A-1E0D5BC853C9}">
      <dgm:prSet phldrT="[Text]" phldr="1" custT="1"/>
      <dgm:spPr>
        <a:solidFill>
          <a:schemeClr val="accent6">
            <a:alpha val="90000"/>
          </a:schemeClr>
        </a:solidFill>
        <a:ln>
          <a:noFill/>
        </a:ln>
      </dgm:spPr>
      <dgm:t>
        <a:bodyPr/>
        <a:lstStyle/>
        <a:p>
          <a:endParaRPr lang="en-US" sz="1600"/>
        </a:p>
      </dgm:t>
    </dgm:pt>
    <dgm:pt modelId="{4418C474-9361-1F40-9B77-6DEB66D69B9E}" type="parTrans" cxnId="{422BFB9F-A205-4140-AFE2-8FABD7350169}">
      <dgm:prSet/>
      <dgm:spPr/>
      <dgm:t>
        <a:bodyPr/>
        <a:lstStyle/>
        <a:p>
          <a:endParaRPr lang="en-US" sz="1200"/>
        </a:p>
      </dgm:t>
    </dgm:pt>
    <dgm:pt modelId="{0188E021-5D2D-1542-B4A6-20707803F9DA}" type="sibTrans" cxnId="{422BFB9F-A205-4140-AFE2-8FABD7350169}">
      <dgm:prSet/>
      <dgm:spPr/>
      <dgm:t>
        <a:bodyPr/>
        <a:lstStyle/>
        <a:p>
          <a:endParaRPr lang="en-US" sz="1200"/>
        </a:p>
      </dgm:t>
    </dgm:pt>
    <dgm:pt modelId="{DCB7CCCF-7753-554E-96B0-D39AD857C250}">
      <dgm:prSet phldrT="[Text]" phldr="1" custT="1"/>
      <dgm:spPr>
        <a:solidFill>
          <a:srgbClr val="32006E"/>
        </a:solidFill>
        <a:ln>
          <a:noFill/>
        </a:ln>
      </dgm:spPr>
      <dgm:t>
        <a:bodyPr/>
        <a:lstStyle/>
        <a:p>
          <a:endParaRPr lang="en-US" sz="1800"/>
        </a:p>
      </dgm:t>
    </dgm:pt>
    <dgm:pt modelId="{5C041444-FE02-F146-B339-D4CEDE222EDF}" type="parTrans" cxnId="{6FB5226E-67D5-4A4A-9EDE-668BBEE98CE5}">
      <dgm:prSet/>
      <dgm:spPr/>
      <dgm:t>
        <a:bodyPr/>
        <a:lstStyle/>
        <a:p>
          <a:endParaRPr lang="en-US" sz="1200"/>
        </a:p>
      </dgm:t>
    </dgm:pt>
    <dgm:pt modelId="{4EEB789D-B798-7449-A1B5-077515089655}" type="sibTrans" cxnId="{6FB5226E-67D5-4A4A-9EDE-668BBEE98CE5}">
      <dgm:prSet/>
      <dgm:spPr/>
      <dgm:t>
        <a:bodyPr/>
        <a:lstStyle/>
        <a:p>
          <a:endParaRPr lang="en-US" sz="1200"/>
        </a:p>
      </dgm:t>
    </dgm:pt>
    <dgm:pt modelId="{FA13B991-4F9D-5544-BB61-D4D002387218}">
      <dgm:prSet phldrT="[Text]" phldr="1" custT="1"/>
      <dgm:spPr>
        <a:solidFill>
          <a:schemeClr val="accent2">
            <a:alpha val="90000"/>
          </a:schemeClr>
        </a:solidFill>
        <a:ln>
          <a:noFill/>
        </a:ln>
      </dgm:spPr>
      <dgm:t>
        <a:bodyPr/>
        <a:lstStyle/>
        <a:p>
          <a:endParaRPr lang="en-US" sz="1600"/>
        </a:p>
      </dgm:t>
    </dgm:pt>
    <dgm:pt modelId="{776D0657-C297-784C-8560-61E909F5068E}" type="parTrans" cxnId="{7BE266D2-871C-F340-9C77-CD4FAB7E2424}">
      <dgm:prSet/>
      <dgm:spPr/>
      <dgm:t>
        <a:bodyPr/>
        <a:lstStyle/>
        <a:p>
          <a:endParaRPr lang="en-US" sz="1200"/>
        </a:p>
      </dgm:t>
    </dgm:pt>
    <dgm:pt modelId="{D188C862-7BEB-7F4E-B3F6-2AF6ABA7ACCF}" type="sibTrans" cxnId="{7BE266D2-871C-F340-9C77-CD4FAB7E2424}">
      <dgm:prSet/>
      <dgm:spPr/>
      <dgm:t>
        <a:bodyPr/>
        <a:lstStyle/>
        <a:p>
          <a:endParaRPr lang="en-US" sz="1200"/>
        </a:p>
      </dgm:t>
    </dgm:pt>
    <dgm:pt modelId="{1F883E83-A72B-7446-87AB-832725AA7A18}">
      <dgm:prSet phldrT="[Text]" phldr="1" custT="1"/>
      <dgm:spPr>
        <a:solidFill>
          <a:schemeClr val="accent6">
            <a:alpha val="90000"/>
          </a:schemeClr>
        </a:solidFill>
        <a:ln>
          <a:noFill/>
        </a:ln>
      </dgm:spPr>
      <dgm:t>
        <a:bodyPr/>
        <a:lstStyle/>
        <a:p>
          <a:endParaRPr lang="en-US" sz="1600"/>
        </a:p>
      </dgm:t>
    </dgm:pt>
    <dgm:pt modelId="{396DCF66-2C04-5449-8826-8C60E6AA7F8A}" type="parTrans" cxnId="{F735FB18-BC41-F04B-BC57-AD5DC47FC9EF}">
      <dgm:prSet/>
      <dgm:spPr/>
      <dgm:t>
        <a:bodyPr/>
        <a:lstStyle/>
        <a:p>
          <a:endParaRPr lang="en-US" sz="1200"/>
        </a:p>
      </dgm:t>
    </dgm:pt>
    <dgm:pt modelId="{63958C8A-728B-0345-8926-91E6A775A706}" type="sibTrans" cxnId="{F735FB18-BC41-F04B-BC57-AD5DC47FC9EF}">
      <dgm:prSet/>
      <dgm:spPr/>
      <dgm:t>
        <a:bodyPr/>
        <a:lstStyle/>
        <a:p>
          <a:endParaRPr lang="en-US" sz="1200"/>
        </a:p>
      </dgm:t>
    </dgm:pt>
    <dgm:pt modelId="{0E9CBE9C-2D64-574E-AEE6-CF2BE4D77196}" type="pres">
      <dgm:prSet presAssocID="{5646F266-2D4D-FD46-AF7A-A86525469ABA}" presName="Name0" presStyleCnt="0">
        <dgm:presLayoutVars>
          <dgm:chPref val="3"/>
          <dgm:dir/>
          <dgm:animLvl val="lvl"/>
          <dgm:resizeHandles/>
        </dgm:presLayoutVars>
      </dgm:prSet>
      <dgm:spPr/>
    </dgm:pt>
    <dgm:pt modelId="{CEB69393-39FA-A940-A25B-E5F86EEE7607}" type="pres">
      <dgm:prSet presAssocID="{722CB595-2EEF-AC4F-A6C4-20A6E2DA627A}" presName="horFlow" presStyleCnt="0"/>
      <dgm:spPr/>
    </dgm:pt>
    <dgm:pt modelId="{C5E3CCB3-0BC1-AF4B-8EAC-F10248613508}" type="pres">
      <dgm:prSet presAssocID="{722CB595-2EEF-AC4F-A6C4-20A6E2DA627A}" presName="bigChev" presStyleLbl="node1" presStyleIdx="0" presStyleCnt="3"/>
      <dgm:spPr/>
    </dgm:pt>
    <dgm:pt modelId="{E089EC99-634C-AE49-ADBD-8B10A6D1F004}" type="pres">
      <dgm:prSet presAssocID="{ADEC84E3-807B-3545-9940-532A75679C62}" presName="parTrans" presStyleCnt="0"/>
      <dgm:spPr/>
    </dgm:pt>
    <dgm:pt modelId="{20E52258-4FF7-304B-9AEB-2668DA35E9B1}" type="pres">
      <dgm:prSet presAssocID="{DD0332C0-96DD-7340-A76A-6A2FBE39EA42}" presName="node" presStyleLbl="alignAccFollowNode1" presStyleIdx="0" presStyleCnt="6">
        <dgm:presLayoutVars>
          <dgm:bulletEnabled val="1"/>
        </dgm:presLayoutVars>
      </dgm:prSet>
      <dgm:spPr/>
    </dgm:pt>
    <dgm:pt modelId="{BFA4682F-B233-7547-88D0-6C525CEC3A0A}" type="pres">
      <dgm:prSet presAssocID="{7A855ABF-A2C8-3A41-8215-3B87DAE9AE09}" presName="sibTrans" presStyleCnt="0"/>
      <dgm:spPr/>
    </dgm:pt>
    <dgm:pt modelId="{E1B57658-D8BF-F443-84C1-22E352EDE6B0}" type="pres">
      <dgm:prSet presAssocID="{CCD9A903-A7F2-BC47-AD6F-50D1DEC0D425}" presName="node" presStyleLbl="alignAccFollowNode1" presStyleIdx="1" presStyleCnt="6">
        <dgm:presLayoutVars>
          <dgm:bulletEnabled val="1"/>
        </dgm:presLayoutVars>
      </dgm:prSet>
      <dgm:spPr/>
    </dgm:pt>
    <dgm:pt modelId="{083FC078-3ACF-EE4E-916F-C7A4A2CAE754}" type="pres">
      <dgm:prSet presAssocID="{722CB595-2EEF-AC4F-A6C4-20A6E2DA627A}" presName="vSp" presStyleCnt="0"/>
      <dgm:spPr/>
    </dgm:pt>
    <dgm:pt modelId="{EBE9218C-B84C-B44D-83C5-06B735EDEBCF}" type="pres">
      <dgm:prSet presAssocID="{FB4F511E-4FF6-4A49-AF98-DB59A4CFB948}" presName="horFlow" presStyleCnt="0"/>
      <dgm:spPr/>
    </dgm:pt>
    <dgm:pt modelId="{029D911B-73AD-F547-A0A7-C406F6EE2CEC}" type="pres">
      <dgm:prSet presAssocID="{FB4F511E-4FF6-4A49-AF98-DB59A4CFB948}" presName="bigChev" presStyleLbl="node1" presStyleIdx="1" presStyleCnt="3"/>
      <dgm:spPr/>
    </dgm:pt>
    <dgm:pt modelId="{74E66A93-8C7E-1A40-9A5E-D80E31B558A4}" type="pres">
      <dgm:prSet presAssocID="{23EB0048-4304-4143-AA1C-AF03EBB85B1C}" presName="parTrans" presStyleCnt="0"/>
      <dgm:spPr/>
    </dgm:pt>
    <dgm:pt modelId="{9B4B63C0-F38B-B542-8461-579A7F67A84F}" type="pres">
      <dgm:prSet presAssocID="{5C93A0EB-AD97-F049-AE5A-FF406E3A6F1E}" presName="node" presStyleLbl="alignAccFollowNode1" presStyleIdx="2" presStyleCnt="6">
        <dgm:presLayoutVars>
          <dgm:bulletEnabled val="1"/>
        </dgm:presLayoutVars>
      </dgm:prSet>
      <dgm:spPr/>
    </dgm:pt>
    <dgm:pt modelId="{94B3C479-747D-B44F-9DAB-EFC11B0D7BD9}" type="pres">
      <dgm:prSet presAssocID="{D8ED0AB3-179A-0344-8E7E-6BFD0225D9A9}" presName="sibTrans" presStyleCnt="0"/>
      <dgm:spPr/>
    </dgm:pt>
    <dgm:pt modelId="{E796E65B-6761-2E4C-8179-24E99DFCB0B3}" type="pres">
      <dgm:prSet presAssocID="{538B12D3-D3CF-684D-BE0A-1E0D5BC853C9}" presName="node" presStyleLbl="alignAccFollowNode1" presStyleIdx="3" presStyleCnt="6">
        <dgm:presLayoutVars>
          <dgm:bulletEnabled val="1"/>
        </dgm:presLayoutVars>
      </dgm:prSet>
      <dgm:spPr/>
    </dgm:pt>
    <dgm:pt modelId="{4F8325AE-FAAF-8543-A6C0-A510FB49F8A9}" type="pres">
      <dgm:prSet presAssocID="{FB4F511E-4FF6-4A49-AF98-DB59A4CFB948}" presName="vSp" presStyleCnt="0"/>
      <dgm:spPr/>
    </dgm:pt>
    <dgm:pt modelId="{5ECA4D4D-83AF-274D-9E18-D7DFCCBDC296}" type="pres">
      <dgm:prSet presAssocID="{DCB7CCCF-7753-554E-96B0-D39AD857C250}" presName="horFlow" presStyleCnt="0"/>
      <dgm:spPr/>
    </dgm:pt>
    <dgm:pt modelId="{A7C0EE00-F7C6-D044-906A-AD16F19A789D}" type="pres">
      <dgm:prSet presAssocID="{DCB7CCCF-7753-554E-96B0-D39AD857C250}" presName="bigChev" presStyleLbl="node1" presStyleIdx="2" presStyleCnt="3"/>
      <dgm:spPr/>
    </dgm:pt>
    <dgm:pt modelId="{C31216F7-2493-BE4C-BD0C-78BA866F5EC9}" type="pres">
      <dgm:prSet presAssocID="{776D0657-C297-784C-8560-61E909F5068E}" presName="parTrans" presStyleCnt="0"/>
      <dgm:spPr/>
    </dgm:pt>
    <dgm:pt modelId="{36DA82F4-E513-0941-8EF9-BEEBD5F7B143}" type="pres">
      <dgm:prSet presAssocID="{FA13B991-4F9D-5544-BB61-D4D002387218}" presName="node" presStyleLbl="alignAccFollowNode1" presStyleIdx="4" presStyleCnt="6">
        <dgm:presLayoutVars>
          <dgm:bulletEnabled val="1"/>
        </dgm:presLayoutVars>
      </dgm:prSet>
      <dgm:spPr/>
    </dgm:pt>
    <dgm:pt modelId="{2C51EF5A-F4B0-604C-B251-E629BB47BA91}" type="pres">
      <dgm:prSet presAssocID="{D188C862-7BEB-7F4E-B3F6-2AF6ABA7ACCF}" presName="sibTrans" presStyleCnt="0"/>
      <dgm:spPr/>
    </dgm:pt>
    <dgm:pt modelId="{52B86B82-20A2-8944-8934-5D590ABF1A02}" type="pres">
      <dgm:prSet presAssocID="{1F883E83-A72B-7446-87AB-832725AA7A18}" presName="node" presStyleLbl="alignAccFollowNode1" presStyleIdx="5" presStyleCnt="6">
        <dgm:presLayoutVars>
          <dgm:bulletEnabled val="1"/>
        </dgm:presLayoutVars>
      </dgm:prSet>
      <dgm:spPr/>
    </dgm:pt>
  </dgm:ptLst>
  <dgm:cxnLst>
    <dgm:cxn modelId="{6E754109-C085-2544-9C7A-1105E4BF8157}" type="presOf" srcId="{DCB7CCCF-7753-554E-96B0-D39AD857C250}" destId="{A7C0EE00-F7C6-D044-906A-AD16F19A789D}" srcOrd="0" destOrd="0" presId="urn:microsoft.com/office/officeart/2005/8/layout/lProcess3"/>
    <dgm:cxn modelId="{F735FB18-BC41-F04B-BC57-AD5DC47FC9EF}" srcId="{DCB7CCCF-7753-554E-96B0-D39AD857C250}" destId="{1F883E83-A72B-7446-87AB-832725AA7A18}" srcOrd="1" destOrd="0" parTransId="{396DCF66-2C04-5449-8826-8C60E6AA7F8A}" sibTransId="{63958C8A-728B-0345-8926-91E6A775A706}"/>
    <dgm:cxn modelId="{B7FFD527-2074-E54A-B679-4646C44DE55D}" type="presOf" srcId="{FA13B991-4F9D-5544-BB61-D4D002387218}" destId="{36DA82F4-E513-0941-8EF9-BEEBD5F7B143}" srcOrd="0" destOrd="0" presId="urn:microsoft.com/office/officeart/2005/8/layout/lProcess3"/>
    <dgm:cxn modelId="{2B2A8D61-1EC7-8C4D-900C-C3EC63B783E0}" type="presOf" srcId="{DD0332C0-96DD-7340-A76A-6A2FBE39EA42}" destId="{20E52258-4FF7-304B-9AEB-2668DA35E9B1}" srcOrd="0" destOrd="0" presId="urn:microsoft.com/office/officeart/2005/8/layout/lProcess3"/>
    <dgm:cxn modelId="{192C9149-47B4-0348-9312-FD2784AC3267}" type="presOf" srcId="{722CB595-2EEF-AC4F-A6C4-20A6E2DA627A}" destId="{C5E3CCB3-0BC1-AF4B-8EAC-F10248613508}" srcOrd="0" destOrd="0" presId="urn:microsoft.com/office/officeart/2005/8/layout/lProcess3"/>
    <dgm:cxn modelId="{6FB5226E-67D5-4A4A-9EDE-668BBEE98CE5}" srcId="{5646F266-2D4D-FD46-AF7A-A86525469ABA}" destId="{DCB7CCCF-7753-554E-96B0-D39AD857C250}" srcOrd="2" destOrd="0" parTransId="{5C041444-FE02-F146-B339-D4CEDE222EDF}" sibTransId="{4EEB789D-B798-7449-A1B5-077515089655}"/>
    <dgm:cxn modelId="{6A302983-7F83-444A-A190-931D3FF94FE0}" srcId="{FB4F511E-4FF6-4A49-AF98-DB59A4CFB948}" destId="{5C93A0EB-AD97-F049-AE5A-FF406E3A6F1E}" srcOrd="0" destOrd="0" parTransId="{23EB0048-4304-4143-AA1C-AF03EBB85B1C}" sibTransId="{D8ED0AB3-179A-0344-8E7E-6BFD0225D9A9}"/>
    <dgm:cxn modelId="{DAA97D95-062B-8845-A094-90AC747DDA1E}" type="presOf" srcId="{5C93A0EB-AD97-F049-AE5A-FF406E3A6F1E}" destId="{9B4B63C0-F38B-B542-8461-579A7F67A84F}" srcOrd="0" destOrd="0" presId="urn:microsoft.com/office/officeart/2005/8/layout/lProcess3"/>
    <dgm:cxn modelId="{422BFB9F-A205-4140-AFE2-8FABD7350169}" srcId="{FB4F511E-4FF6-4A49-AF98-DB59A4CFB948}" destId="{538B12D3-D3CF-684D-BE0A-1E0D5BC853C9}" srcOrd="1" destOrd="0" parTransId="{4418C474-9361-1F40-9B77-6DEB66D69B9E}" sibTransId="{0188E021-5D2D-1542-B4A6-20707803F9DA}"/>
    <dgm:cxn modelId="{AFF7E8A6-3FDB-E648-89D8-FC476B965A97}" type="presOf" srcId="{1F883E83-A72B-7446-87AB-832725AA7A18}" destId="{52B86B82-20A2-8944-8934-5D590ABF1A02}" srcOrd="0" destOrd="0" presId="urn:microsoft.com/office/officeart/2005/8/layout/lProcess3"/>
    <dgm:cxn modelId="{B36C40B2-4938-1640-B809-9FEF3028C411}" type="presOf" srcId="{FB4F511E-4FF6-4A49-AF98-DB59A4CFB948}" destId="{029D911B-73AD-F547-A0A7-C406F6EE2CEC}" srcOrd="0" destOrd="0" presId="urn:microsoft.com/office/officeart/2005/8/layout/lProcess3"/>
    <dgm:cxn modelId="{15669CB7-F022-F042-A5E2-025EB9489FC4}" type="presOf" srcId="{CCD9A903-A7F2-BC47-AD6F-50D1DEC0D425}" destId="{E1B57658-D8BF-F443-84C1-22E352EDE6B0}" srcOrd="0" destOrd="0" presId="urn:microsoft.com/office/officeart/2005/8/layout/lProcess3"/>
    <dgm:cxn modelId="{691131C3-BCF7-4349-8BB2-809ADB457881}" srcId="{5646F266-2D4D-FD46-AF7A-A86525469ABA}" destId="{722CB595-2EEF-AC4F-A6C4-20A6E2DA627A}" srcOrd="0" destOrd="0" parTransId="{47D85E41-46AC-0F4E-B8A0-0C4600250E1A}" sibTransId="{78419449-D977-2F43-BB41-969B66705310}"/>
    <dgm:cxn modelId="{49B3D4C4-296A-D344-A220-AA89C23077C9}" type="presOf" srcId="{538B12D3-D3CF-684D-BE0A-1E0D5BC853C9}" destId="{E796E65B-6761-2E4C-8179-24E99DFCB0B3}" srcOrd="0" destOrd="0" presId="urn:microsoft.com/office/officeart/2005/8/layout/lProcess3"/>
    <dgm:cxn modelId="{A07BCFC8-82FF-9347-B6A1-ED644A160D54}" srcId="{722CB595-2EEF-AC4F-A6C4-20A6E2DA627A}" destId="{DD0332C0-96DD-7340-A76A-6A2FBE39EA42}" srcOrd="0" destOrd="0" parTransId="{ADEC84E3-807B-3545-9940-532A75679C62}" sibTransId="{7A855ABF-A2C8-3A41-8215-3B87DAE9AE09}"/>
    <dgm:cxn modelId="{F9431BCE-C02A-1742-87D2-C10A01DA495B}" type="presOf" srcId="{5646F266-2D4D-FD46-AF7A-A86525469ABA}" destId="{0E9CBE9C-2D64-574E-AEE6-CF2BE4D77196}" srcOrd="0" destOrd="0" presId="urn:microsoft.com/office/officeart/2005/8/layout/lProcess3"/>
    <dgm:cxn modelId="{7BE266D2-871C-F340-9C77-CD4FAB7E2424}" srcId="{DCB7CCCF-7753-554E-96B0-D39AD857C250}" destId="{FA13B991-4F9D-5544-BB61-D4D002387218}" srcOrd="0" destOrd="0" parTransId="{776D0657-C297-784C-8560-61E909F5068E}" sibTransId="{D188C862-7BEB-7F4E-B3F6-2AF6ABA7ACCF}"/>
    <dgm:cxn modelId="{55F71AE3-8299-6F49-A042-5136175618C2}" srcId="{5646F266-2D4D-FD46-AF7A-A86525469ABA}" destId="{FB4F511E-4FF6-4A49-AF98-DB59A4CFB948}" srcOrd="1" destOrd="0" parTransId="{71D0377B-6B5D-A641-9C24-7CF1D9D99D12}" sibTransId="{8CBD04F3-ACB5-FA41-8183-E0BF8B52ECFA}"/>
    <dgm:cxn modelId="{04E75FFA-5FDD-7B43-AB8B-668B4F0B17EB}" srcId="{722CB595-2EEF-AC4F-A6C4-20A6E2DA627A}" destId="{CCD9A903-A7F2-BC47-AD6F-50D1DEC0D425}" srcOrd="1" destOrd="0" parTransId="{915C908C-0C0D-8141-8DFF-72F7ECFDA028}" sibTransId="{5B803918-9505-B44A-A3D0-0295AB52420E}"/>
    <dgm:cxn modelId="{D9289422-DF79-1C4A-92F6-4B8CE874DBE8}" type="presParOf" srcId="{0E9CBE9C-2D64-574E-AEE6-CF2BE4D77196}" destId="{CEB69393-39FA-A940-A25B-E5F86EEE7607}" srcOrd="0" destOrd="0" presId="urn:microsoft.com/office/officeart/2005/8/layout/lProcess3"/>
    <dgm:cxn modelId="{ED13AC79-647E-114B-96FE-ED328C675F6D}" type="presParOf" srcId="{CEB69393-39FA-A940-A25B-E5F86EEE7607}" destId="{C5E3CCB3-0BC1-AF4B-8EAC-F10248613508}" srcOrd="0" destOrd="0" presId="urn:microsoft.com/office/officeart/2005/8/layout/lProcess3"/>
    <dgm:cxn modelId="{FEE4AA07-30BE-1D4B-B65E-32FAEFBFFB32}" type="presParOf" srcId="{CEB69393-39FA-A940-A25B-E5F86EEE7607}" destId="{E089EC99-634C-AE49-ADBD-8B10A6D1F004}" srcOrd="1" destOrd="0" presId="urn:microsoft.com/office/officeart/2005/8/layout/lProcess3"/>
    <dgm:cxn modelId="{7B225C5B-3884-974B-9975-EAB73E8565CD}" type="presParOf" srcId="{CEB69393-39FA-A940-A25B-E5F86EEE7607}" destId="{20E52258-4FF7-304B-9AEB-2668DA35E9B1}" srcOrd="2" destOrd="0" presId="urn:microsoft.com/office/officeart/2005/8/layout/lProcess3"/>
    <dgm:cxn modelId="{09172E3A-D937-B54F-AEE1-ADFB1842AE7F}" type="presParOf" srcId="{CEB69393-39FA-A940-A25B-E5F86EEE7607}" destId="{BFA4682F-B233-7547-88D0-6C525CEC3A0A}" srcOrd="3" destOrd="0" presId="urn:microsoft.com/office/officeart/2005/8/layout/lProcess3"/>
    <dgm:cxn modelId="{6CB162F2-4C0A-3B49-8EFC-953592773409}" type="presParOf" srcId="{CEB69393-39FA-A940-A25B-E5F86EEE7607}" destId="{E1B57658-D8BF-F443-84C1-22E352EDE6B0}" srcOrd="4" destOrd="0" presId="urn:microsoft.com/office/officeart/2005/8/layout/lProcess3"/>
    <dgm:cxn modelId="{04F90C07-A53A-E445-B4AF-386240693B90}" type="presParOf" srcId="{0E9CBE9C-2D64-574E-AEE6-CF2BE4D77196}" destId="{083FC078-3ACF-EE4E-916F-C7A4A2CAE754}" srcOrd="1" destOrd="0" presId="urn:microsoft.com/office/officeart/2005/8/layout/lProcess3"/>
    <dgm:cxn modelId="{1F47A235-5190-9D43-BA0F-CC7263DED917}" type="presParOf" srcId="{0E9CBE9C-2D64-574E-AEE6-CF2BE4D77196}" destId="{EBE9218C-B84C-B44D-83C5-06B735EDEBCF}" srcOrd="2" destOrd="0" presId="urn:microsoft.com/office/officeart/2005/8/layout/lProcess3"/>
    <dgm:cxn modelId="{77ABEF6A-42BB-5941-8D70-6EAED26B6C22}" type="presParOf" srcId="{EBE9218C-B84C-B44D-83C5-06B735EDEBCF}" destId="{029D911B-73AD-F547-A0A7-C406F6EE2CEC}" srcOrd="0" destOrd="0" presId="urn:microsoft.com/office/officeart/2005/8/layout/lProcess3"/>
    <dgm:cxn modelId="{CC19CC3F-3802-2A47-B269-61AE288D5100}" type="presParOf" srcId="{EBE9218C-B84C-B44D-83C5-06B735EDEBCF}" destId="{74E66A93-8C7E-1A40-9A5E-D80E31B558A4}" srcOrd="1" destOrd="0" presId="urn:microsoft.com/office/officeart/2005/8/layout/lProcess3"/>
    <dgm:cxn modelId="{7F42EFD1-305E-4F4B-A898-E260D5A42F75}" type="presParOf" srcId="{EBE9218C-B84C-B44D-83C5-06B735EDEBCF}" destId="{9B4B63C0-F38B-B542-8461-579A7F67A84F}" srcOrd="2" destOrd="0" presId="urn:microsoft.com/office/officeart/2005/8/layout/lProcess3"/>
    <dgm:cxn modelId="{B4A91735-BB81-6747-BE48-2091127E70F0}" type="presParOf" srcId="{EBE9218C-B84C-B44D-83C5-06B735EDEBCF}" destId="{94B3C479-747D-B44F-9DAB-EFC11B0D7BD9}" srcOrd="3" destOrd="0" presId="urn:microsoft.com/office/officeart/2005/8/layout/lProcess3"/>
    <dgm:cxn modelId="{900B1D7C-B4EE-F149-BCA4-D6CA0A8D0D50}" type="presParOf" srcId="{EBE9218C-B84C-B44D-83C5-06B735EDEBCF}" destId="{E796E65B-6761-2E4C-8179-24E99DFCB0B3}" srcOrd="4" destOrd="0" presId="urn:microsoft.com/office/officeart/2005/8/layout/lProcess3"/>
    <dgm:cxn modelId="{75A1568A-CA88-0A49-9124-0FBCA8817E3D}" type="presParOf" srcId="{0E9CBE9C-2D64-574E-AEE6-CF2BE4D77196}" destId="{4F8325AE-FAAF-8543-A6C0-A510FB49F8A9}" srcOrd="3" destOrd="0" presId="urn:microsoft.com/office/officeart/2005/8/layout/lProcess3"/>
    <dgm:cxn modelId="{E57D6772-4ACD-4440-8A32-40A4401A1C6E}" type="presParOf" srcId="{0E9CBE9C-2D64-574E-AEE6-CF2BE4D77196}" destId="{5ECA4D4D-83AF-274D-9E18-D7DFCCBDC296}" srcOrd="4" destOrd="0" presId="urn:microsoft.com/office/officeart/2005/8/layout/lProcess3"/>
    <dgm:cxn modelId="{FE814599-230C-E141-A117-2E5E8B1597C7}" type="presParOf" srcId="{5ECA4D4D-83AF-274D-9E18-D7DFCCBDC296}" destId="{A7C0EE00-F7C6-D044-906A-AD16F19A789D}" srcOrd="0" destOrd="0" presId="urn:microsoft.com/office/officeart/2005/8/layout/lProcess3"/>
    <dgm:cxn modelId="{8F5320A3-1286-874B-86AB-50FC42E79A74}" type="presParOf" srcId="{5ECA4D4D-83AF-274D-9E18-D7DFCCBDC296}" destId="{C31216F7-2493-BE4C-BD0C-78BA866F5EC9}" srcOrd="1" destOrd="0" presId="urn:microsoft.com/office/officeart/2005/8/layout/lProcess3"/>
    <dgm:cxn modelId="{C6C9934E-1F8A-3742-8FD0-421ECFF46C6D}" type="presParOf" srcId="{5ECA4D4D-83AF-274D-9E18-D7DFCCBDC296}" destId="{36DA82F4-E513-0941-8EF9-BEEBD5F7B143}" srcOrd="2" destOrd="0" presId="urn:microsoft.com/office/officeart/2005/8/layout/lProcess3"/>
    <dgm:cxn modelId="{3E72EBE5-7859-4F43-85AA-51730D6E1F0E}" type="presParOf" srcId="{5ECA4D4D-83AF-274D-9E18-D7DFCCBDC296}" destId="{2C51EF5A-F4B0-604C-B251-E629BB47BA91}" srcOrd="3" destOrd="0" presId="urn:microsoft.com/office/officeart/2005/8/layout/lProcess3"/>
    <dgm:cxn modelId="{8FAD53AC-16EB-FB42-A5BF-FE7601E72220}" type="presParOf" srcId="{5ECA4D4D-83AF-274D-9E18-D7DFCCBDC296}" destId="{52B86B82-20A2-8944-8934-5D590ABF1A02}" srcOrd="4"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CD0E9E-4235-C145-AB92-045EC8100009}">
      <dsp:nvSpPr>
        <dsp:cNvPr id="0" name=""/>
        <dsp:cNvSpPr/>
      </dsp:nvSpPr>
      <dsp:spPr>
        <a:xfrm>
          <a:off x="1234115" y="317022"/>
          <a:ext cx="3800449" cy="3800449"/>
        </a:xfrm>
        <a:prstGeom prst="pie">
          <a:avLst>
            <a:gd name="adj1" fmla="val 16200000"/>
            <a:gd name="adj2" fmla="val 1800000"/>
          </a:avLst>
        </a:prstGeom>
        <a:solidFill>
          <a:schemeClr val="dk2">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Item</a:t>
          </a:r>
        </a:p>
      </dsp:txBody>
      <dsp:txXfrm>
        <a:off x="3300384" y="1018296"/>
        <a:ext cx="1289438" cy="1266816"/>
      </dsp:txXfrm>
    </dsp:sp>
    <dsp:sp modelId="{2AB4BE43-80DD-844B-AAA9-2C69B9F24FDD}">
      <dsp:nvSpPr>
        <dsp:cNvPr id="0" name=""/>
        <dsp:cNvSpPr/>
      </dsp:nvSpPr>
      <dsp:spPr>
        <a:xfrm>
          <a:off x="1038211" y="418501"/>
          <a:ext cx="3800449" cy="3800449"/>
        </a:xfrm>
        <a:prstGeom prst="pie">
          <a:avLst>
            <a:gd name="adj1" fmla="val 1800000"/>
            <a:gd name="adj2" fmla="val 9000000"/>
          </a:avLst>
        </a:prstGeom>
        <a:solidFill>
          <a:schemeClr val="tx2">
            <a:lumMod val="60000"/>
            <a:lumOff val="4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Item 2</a:t>
          </a:r>
        </a:p>
      </dsp:txBody>
      <dsp:txXfrm>
        <a:off x="2078810" y="2816404"/>
        <a:ext cx="1719251" cy="1176329"/>
      </dsp:txXfrm>
    </dsp:sp>
    <dsp:sp modelId="{3C7E195E-EAF2-534E-84B4-07089ADDB3D6}">
      <dsp:nvSpPr>
        <dsp:cNvPr id="0" name=""/>
        <dsp:cNvSpPr/>
      </dsp:nvSpPr>
      <dsp:spPr>
        <a:xfrm>
          <a:off x="1038211" y="418501"/>
          <a:ext cx="3800449" cy="3800449"/>
        </a:xfrm>
        <a:prstGeom prst="pie">
          <a:avLst>
            <a:gd name="adj1" fmla="val 9000000"/>
            <a:gd name="adj2" fmla="val 16200000"/>
          </a:avLst>
        </a:prstGeom>
        <a:solidFill>
          <a:schemeClr val="tx2">
            <a:lumMod val="40000"/>
            <a:lumOff val="6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Item 3</a:t>
          </a:r>
        </a:p>
      </dsp:txBody>
      <dsp:txXfrm>
        <a:off x="1445402" y="1165018"/>
        <a:ext cx="1289438" cy="12668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E3CCB3-0BC1-AF4B-8EAC-F10248613508}">
      <dsp:nvSpPr>
        <dsp:cNvPr id="0" name=""/>
        <dsp:cNvSpPr/>
      </dsp:nvSpPr>
      <dsp:spPr>
        <a:xfrm>
          <a:off x="1384" y="504514"/>
          <a:ext cx="2139496" cy="855798"/>
        </a:xfrm>
        <a:prstGeom prst="chevron">
          <a:avLst/>
        </a:prstGeom>
        <a:solidFill>
          <a:srgbClr val="32006E"/>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429283" y="504514"/>
        <a:ext cx="1283698" cy="855798"/>
      </dsp:txXfrm>
    </dsp:sp>
    <dsp:sp modelId="{20E52258-4FF7-304B-9AEB-2668DA35E9B1}">
      <dsp:nvSpPr>
        <dsp:cNvPr id="0" name=""/>
        <dsp:cNvSpPr/>
      </dsp:nvSpPr>
      <dsp:spPr>
        <a:xfrm>
          <a:off x="1862746" y="577257"/>
          <a:ext cx="1775781" cy="710312"/>
        </a:xfrm>
        <a:prstGeom prst="chevron">
          <a:avLst/>
        </a:prstGeom>
        <a:solidFill>
          <a:schemeClr val="accent2">
            <a:alpha val="90000"/>
          </a:schemeClr>
        </a:solidFill>
        <a:ln w="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2217902" y="577257"/>
        <a:ext cx="1065469" cy="710312"/>
      </dsp:txXfrm>
    </dsp:sp>
    <dsp:sp modelId="{E1B57658-D8BF-F443-84C1-22E352EDE6B0}">
      <dsp:nvSpPr>
        <dsp:cNvPr id="0" name=""/>
        <dsp:cNvSpPr/>
      </dsp:nvSpPr>
      <dsp:spPr>
        <a:xfrm>
          <a:off x="3389918" y="577257"/>
          <a:ext cx="1775781" cy="710312"/>
        </a:xfrm>
        <a:prstGeom prst="chevron">
          <a:avLst/>
        </a:prstGeom>
        <a:solidFill>
          <a:schemeClr val="accent6">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3745074" y="577257"/>
        <a:ext cx="1065469" cy="710312"/>
      </dsp:txXfrm>
    </dsp:sp>
    <dsp:sp modelId="{029D911B-73AD-F547-A0A7-C406F6EE2CEC}">
      <dsp:nvSpPr>
        <dsp:cNvPr id="0" name=""/>
        <dsp:cNvSpPr/>
      </dsp:nvSpPr>
      <dsp:spPr>
        <a:xfrm>
          <a:off x="1384" y="1480124"/>
          <a:ext cx="2139496" cy="855798"/>
        </a:xfrm>
        <a:prstGeom prst="chevron">
          <a:avLst/>
        </a:prstGeom>
        <a:solidFill>
          <a:srgbClr val="32006E"/>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429283" y="1480124"/>
        <a:ext cx="1283698" cy="855798"/>
      </dsp:txXfrm>
    </dsp:sp>
    <dsp:sp modelId="{9B4B63C0-F38B-B542-8461-579A7F67A84F}">
      <dsp:nvSpPr>
        <dsp:cNvPr id="0" name=""/>
        <dsp:cNvSpPr/>
      </dsp:nvSpPr>
      <dsp:spPr>
        <a:xfrm>
          <a:off x="1862746" y="1552867"/>
          <a:ext cx="1775781" cy="710312"/>
        </a:xfrm>
        <a:prstGeom prst="chevron">
          <a:avLst/>
        </a:prstGeom>
        <a:solidFill>
          <a:schemeClr val="accent2">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2217902" y="1552867"/>
        <a:ext cx="1065469" cy="710312"/>
      </dsp:txXfrm>
    </dsp:sp>
    <dsp:sp modelId="{E796E65B-6761-2E4C-8179-24E99DFCB0B3}">
      <dsp:nvSpPr>
        <dsp:cNvPr id="0" name=""/>
        <dsp:cNvSpPr/>
      </dsp:nvSpPr>
      <dsp:spPr>
        <a:xfrm>
          <a:off x="3389918" y="1552867"/>
          <a:ext cx="1775781" cy="710312"/>
        </a:xfrm>
        <a:prstGeom prst="chevron">
          <a:avLst/>
        </a:prstGeom>
        <a:solidFill>
          <a:schemeClr val="accent6">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3745074" y="1552867"/>
        <a:ext cx="1065469" cy="710312"/>
      </dsp:txXfrm>
    </dsp:sp>
    <dsp:sp modelId="{A7C0EE00-F7C6-D044-906A-AD16F19A789D}">
      <dsp:nvSpPr>
        <dsp:cNvPr id="0" name=""/>
        <dsp:cNvSpPr/>
      </dsp:nvSpPr>
      <dsp:spPr>
        <a:xfrm>
          <a:off x="1384" y="2455735"/>
          <a:ext cx="2139496" cy="855798"/>
        </a:xfrm>
        <a:prstGeom prst="chevron">
          <a:avLst/>
        </a:prstGeom>
        <a:solidFill>
          <a:srgbClr val="32006E"/>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429283" y="2455735"/>
        <a:ext cx="1283698" cy="855798"/>
      </dsp:txXfrm>
    </dsp:sp>
    <dsp:sp modelId="{36DA82F4-E513-0941-8EF9-BEEBD5F7B143}">
      <dsp:nvSpPr>
        <dsp:cNvPr id="0" name=""/>
        <dsp:cNvSpPr/>
      </dsp:nvSpPr>
      <dsp:spPr>
        <a:xfrm>
          <a:off x="1862746" y="2528477"/>
          <a:ext cx="1775781" cy="710312"/>
        </a:xfrm>
        <a:prstGeom prst="chevron">
          <a:avLst/>
        </a:prstGeom>
        <a:solidFill>
          <a:schemeClr val="accent2">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2217902" y="2528477"/>
        <a:ext cx="1065469" cy="710312"/>
      </dsp:txXfrm>
    </dsp:sp>
    <dsp:sp modelId="{52B86B82-20A2-8944-8934-5D590ABF1A02}">
      <dsp:nvSpPr>
        <dsp:cNvPr id="0" name=""/>
        <dsp:cNvSpPr/>
      </dsp:nvSpPr>
      <dsp:spPr>
        <a:xfrm>
          <a:off x="3389918" y="2528477"/>
          <a:ext cx="1775781" cy="710312"/>
        </a:xfrm>
        <a:prstGeom prst="chevron">
          <a:avLst/>
        </a:prstGeom>
        <a:solidFill>
          <a:schemeClr val="accent6">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3745074" y="2528477"/>
        <a:ext cx="1065469" cy="710312"/>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CDD0D60A-29CD-4214-BA03-8F01AD89C684}" type="datetimeFigureOut">
              <a:rPr lang="en-US" smtClean="0"/>
              <a:t>4/22/2025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3EEF3B8A-BEEF-46C9-BB4D-783040146A89}" type="slidenum">
              <a:rPr lang="en-US" smtClean="0"/>
              <a:t>‹#›</a:t>
            </a:fld>
            <a:endParaRPr lang="en-US"/>
          </a:p>
        </p:txBody>
      </p:sp>
    </p:spTree>
    <p:extLst>
      <p:ext uri="{BB962C8B-B14F-4D97-AF65-F5344CB8AC3E}">
        <p14:creationId xmlns:p14="http://schemas.microsoft.com/office/powerpoint/2010/main" val="3797661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2.xml"/><Relationship Id="rId4" Type="http://schemas.openxmlformats.org/officeDocument/2006/relationships/image" Target="../media/image11.emf"/></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emf"/><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Walkin slide">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9CFC0D3D-31F1-39A9-7186-66397F25884B}"/>
              </a:ext>
            </a:extLst>
          </p:cNvPr>
          <p:cNvSpPr>
            <a:spLocks noGrp="1"/>
          </p:cNvSpPr>
          <p:nvPr>
            <p:ph type="subTitle" idx="1" hasCustomPrompt="1"/>
          </p:nvPr>
        </p:nvSpPr>
        <p:spPr>
          <a:xfrm>
            <a:off x="482602" y="2825416"/>
            <a:ext cx="10350500" cy="603584"/>
          </a:xfrm>
          <a:prstGeom prst="rect">
            <a:avLst/>
          </a:prstGeom>
        </p:spPr>
        <p:txBody>
          <a:bodyPr anchor="t" anchorCtr="0"/>
          <a:lstStyle>
            <a:lvl1pPr marL="0" indent="0" algn="l">
              <a:spcBef>
                <a:spcPts val="0"/>
              </a:spcBef>
              <a:spcAft>
                <a:spcPts val="400"/>
              </a:spcAft>
              <a:buNone/>
              <a:defRPr sz="2400" b="1" i="0" spc="0">
                <a:solidFill>
                  <a:schemeClr val="accent1"/>
                </a:solidFill>
                <a:latin typeface="Encode Sans Normal ExtraBold" panose="02000000000000000000" pitchFamily="2" charset="77"/>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SUBTITLE – ALL CAPS</a:t>
            </a:r>
          </a:p>
        </p:txBody>
      </p:sp>
      <p:sp>
        <p:nvSpPr>
          <p:cNvPr id="3" name="Title 1">
            <a:extLst>
              <a:ext uri="{FF2B5EF4-FFF2-40B4-BE49-F238E27FC236}">
                <a16:creationId xmlns:a16="http://schemas.microsoft.com/office/drawing/2014/main" id="{94D2F92D-2232-B825-2B2D-AC671306A0B0}"/>
              </a:ext>
            </a:extLst>
          </p:cNvPr>
          <p:cNvSpPr>
            <a:spLocks noGrp="1"/>
          </p:cNvSpPr>
          <p:nvPr>
            <p:ph type="title" hasCustomPrompt="1"/>
          </p:nvPr>
        </p:nvSpPr>
        <p:spPr>
          <a:xfrm>
            <a:off x="482602" y="982134"/>
            <a:ext cx="10325100" cy="1615143"/>
          </a:xfrm>
          <a:prstGeom prst="rect">
            <a:avLst/>
          </a:prstGeom>
        </p:spPr>
        <p:txBody>
          <a:bodyPr anchor="b" anchorCtr="0"/>
          <a:lstStyle>
            <a:lvl1pPr algn="l">
              <a:lnSpc>
                <a:spcPts val="6133"/>
              </a:lnSpc>
              <a:spcBef>
                <a:spcPts val="0"/>
              </a:spcBef>
              <a:defRPr sz="4800" b="1" i="0" cap="none" spc="-40" baseline="0">
                <a:solidFill>
                  <a:schemeClr val="bg1"/>
                </a:solidFill>
                <a:latin typeface="Encode Sans Normal ExtraBold" panose="02000000000000000000" pitchFamily="2" charset="77"/>
              </a:defRPr>
            </a:lvl1pPr>
          </a:lstStyle>
          <a:p>
            <a:r>
              <a:rPr lang="en-US" dirty="0"/>
              <a:t>CLICK TO EDIT </a:t>
            </a:r>
            <a:br>
              <a:rPr lang="en-US" dirty="0"/>
            </a:br>
            <a:r>
              <a:rPr lang="en-US" dirty="0"/>
              <a:t>TITLE STYLE</a:t>
            </a:r>
          </a:p>
        </p:txBody>
      </p:sp>
      <p:pic>
        <p:nvPicPr>
          <p:cNvPr id="4" name="Picture 3">
            <a:extLst>
              <a:ext uri="{FF2B5EF4-FFF2-40B4-BE49-F238E27FC236}">
                <a16:creationId xmlns:a16="http://schemas.microsoft.com/office/drawing/2014/main" id="{972C56C5-2F0E-B13F-6B45-D0F73E9B1AB2}"/>
              </a:ext>
            </a:extLst>
          </p:cNvPr>
          <p:cNvPicPr preferRelativeResize="0">
            <a:picLocks noChangeAspect="1"/>
          </p:cNvPicPr>
          <p:nvPr/>
        </p:nvPicPr>
        <p:blipFill>
          <a:blip r:embed="rId3"/>
          <a:srcRect/>
          <a:stretch/>
        </p:blipFill>
        <p:spPr>
          <a:xfrm>
            <a:off x="9881671" y="5542750"/>
            <a:ext cx="1753208" cy="864916"/>
          </a:xfrm>
          <a:prstGeom prst="rect">
            <a:avLst/>
          </a:prstGeom>
        </p:spPr>
      </p:pic>
    </p:spTree>
    <p:extLst>
      <p:ext uri="{BB962C8B-B14F-4D97-AF65-F5344CB8AC3E}">
        <p14:creationId xmlns:p14="http://schemas.microsoft.com/office/powerpoint/2010/main" val="2717095990"/>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 with phot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 STYLE</a:t>
            </a:r>
          </a:p>
        </p:txBody>
      </p:sp>
      <p:sp>
        <p:nvSpPr>
          <p:cNvPr id="6" name="Picture Placeholder 5"/>
          <p:cNvSpPr>
            <a:spLocks noGrp="1"/>
          </p:cNvSpPr>
          <p:nvPr>
            <p:ph type="pic" sz="quarter" idx="12"/>
          </p:nvPr>
        </p:nvSpPr>
        <p:spPr>
          <a:xfrm>
            <a:off x="6312126" y="1744133"/>
            <a:ext cx="5300133" cy="533480"/>
          </a:xfrm>
        </p:spPr>
        <p:txBody>
          <a:bodyPr/>
          <a:lstStyle/>
          <a:p>
            <a:r>
              <a:rPr lang="en-US"/>
              <a:t>Click icon to add picture</a:t>
            </a:r>
          </a:p>
        </p:txBody>
      </p:sp>
      <p:sp>
        <p:nvSpPr>
          <p:cNvPr id="4" name="Content Placeholder 7">
            <a:extLst>
              <a:ext uri="{FF2B5EF4-FFF2-40B4-BE49-F238E27FC236}">
                <a16:creationId xmlns:a16="http://schemas.microsoft.com/office/drawing/2014/main" id="{406E4740-29FB-D70A-8FD0-D37379CFCD0D}"/>
              </a:ext>
            </a:extLst>
          </p:cNvPr>
          <p:cNvSpPr>
            <a:spLocks noGrp="1"/>
          </p:cNvSpPr>
          <p:nvPr>
            <p:ph sz="quarter" idx="11" hasCustomPrompt="1"/>
          </p:nvPr>
        </p:nvSpPr>
        <p:spPr>
          <a:xfrm>
            <a:off x="609601" y="1744134"/>
            <a:ext cx="5270276" cy="2252796"/>
          </a:xfrm>
        </p:spPr>
        <p:txBody>
          <a:bodyPr/>
          <a:lstStyle>
            <a:lvl1pPr>
              <a:defRPr sz="1867" b="1"/>
            </a:lvl1pPr>
            <a:lvl2pPr>
              <a:defRPr sz="1867"/>
            </a:lvl2pPr>
            <a:lvl3pPr>
              <a:defRPr sz="1867"/>
            </a:lvl3pPr>
            <a:lvl4pPr>
              <a:defRPr sz="1867"/>
            </a:lvl4pPr>
            <a:lvl5pPr>
              <a:defRPr sz="1867"/>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8135798"/>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Titl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327B15-003C-B57F-47CD-422B701435E3}"/>
              </a:ext>
            </a:extLst>
          </p:cNvPr>
          <p:cNvSpPr>
            <a:spLocks noGrp="1"/>
          </p:cNvSpPr>
          <p:nvPr>
            <p:ph type="title" hasCustomPrompt="1"/>
          </p:nvPr>
        </p:nvSpPr>
        <p:spPr/>
        <p:txBody>
          <a:bodyPr/>
          <a:lstStyle/>
          <a:p>
            <a:r>
              <a:rPr lang="en-US"/>
              <a:t>CLICK TO EDIT TITLE STYLE</a:t>
            </a:r>
          </a:p>
        </p:txBody>
      </p:sp>
    </p:spTree>
    <p:extLst>
      <p:ext uri="{BB962C8B-B14F-4D97-AF65-F5344CB8AC3E}">
        <p14:creationId xmlns:p14="http://schemas.microsoft.com/office/powerpoint/2010/main" val="1233959895"/>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5" name="Text Placeholder 8">
            <a:extLst>
              <a:ext uri="{FF2B5EF4-FFF2-40B4-BE49-F238E27FC236}">
                <a16:creationId xmlns:a16="http://schemas.microsoft.com/office/drawing/2014/main" id="{CC5F2F5B-6F0D-D207-EBEE-C1FD4E77DD29}"/>
              </a:ext>
            </a:extLst>
          </p:cNvPr>
          <p:cNvSpPr>
            <a:spLocks noGrp="1"/>
          </p:cNvSpPr>
          <p:nvPr>
            <p:ph type="body" sz="quarter" idx="13"/>
          </p:nvPr>
        </p:nvSpPr>
        <p:spPr>
          <a:xfrm>
            <a:off x="288974" y="5822909"/>
            <a:ext cx="1220513" cy="646331"/>
          </a:xfrm>
        </p:spPr>
        <p:txBody>
          <a:bodyPr wrap="square">
            <a:spAutoFit/>
          </a:bodyPr>
          <a:lstStyle>
            <a:lvl1pPr>
              <a:lnSpc>
                <a:spcPct val="100000"/>
              </a:lnSpc>
              <a:defRPr sz="1200"/>
            </a:lvl1pPr>
          </a:lstStyle>
          <a:p>
            <a:pPr lvl="0"/>
            <a:r>
              <a:rPr lang="en-US"/>
              <a:t>Click to edit Master text styles</a:t>
            </a:r>
          </a:p>
        </p:txBody>
      </p:sp>
      <p:sp>
        <p:nvSpPr>
          <p:cNvPr id="3" name="Picture Placeholder 2">
            <a:extLst>
              <a:ext uri="{FF2B5EF4-FFF2-40B4-BE49-F238E27FC236}">
                <a16:creationId xmlns:a16="http://schemas.microsoft.com/office/drawing/2014/main" id="{905B892A-4F81-3DE8-DAB9-C9ACD1E4B2D0}"/>
              </a:ext>
            </a:extLst>
          </p:cNvPr>
          <p:cNvSpPr>
            <a:spLocks noGrp="1"/>
          </p:cNvSpPr>
          <p:nvPr>
            <p:ph type="pic" sz="quarter" idx="14"/>
          </p:nvPr>
        </p:nvSpPr>
        <p:spPr>
          <a:xfrm>
            <a:off x="2370667" y="0"/>
            <a:ext cx="9821333" cy="532262"/>
          </a:xfrm>
        </p:spPr>
        <p:txBody>
          <a:bodyPr/>
          <a:lstStyle/>
          <a:p>
            <a:r>
              <a:rPr lang="en-US"/>
              <a:t>Click icon to add picture</a:t>
            </a:r>
          </a:p>
        </p:txBody>
      </p:sp>
    </p:spTree>
    <p:extLst>
      <p:ext uri="{BB962C8B-B14F-4D97-AF65-F5344CB8AC3E}">
        <p14:creationId xmlns:p14="http://schemas.microsoft.com/office/powerpoint/2010/main" val="3635492670"/>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amp;A Purp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1EFCB-4C82-A339-B669-A9027A837A2D}"/>
              </a:ext>
            </a:extLst>
          </p:cNvPr>
          <p:cNvSpPr>
            <a:spLocks noGrp="1"/>
          </p:cNvSpPr>
          <p:nvPr>
            <p:ph type="title" hasCustomPrompt="1"/>
          </p:nvPr>
        </p:nvSpPr>
        <p:spPr/>
        <p:txBody>
          <a:bodyPr/>
          <a:lstStyle/>
          <a:p>
            <a:r>
              <a:rPr lang="en-US"/>
              <a:t>CLICK TO EDIT TITLE STYLE</a:t>
            </a:r>
          </a:p>
        </p:txBody>
      </p:sp>
      <p:graphicFrame>
        <p:nvGraphicFramePr>
          <p:cNvPr id="10" name="Diagram 9">
            <a:extLst>
              <a:ext uri="{FF2B5EF4-FFF2-40B4-BE49-F238E27FC236}">
                <a16:creationId xmlns:a16="http://schemas.microsoft.com/office/drawing/2014/main" id="{D312C4B4-B845-2F7B-EA82-0FB934802AD8}"/>
              </a:ext>
            </a:extLst>
          </p:cNvPr>
          <p:cNvGraphicFramePr/>
          <p:nvPr>
            <p:extLst>
              <p:ext uri="{D42A27DB-BD31-4B8C-83A1-F6EECF244321}">
                <p14:modId xmlns:p14="http://schemas.microsoft.com/office/powerpoint/2010/main" val="3598082327"/>
              </p:ext>
            </p:extLst>
          </p:nvPr>
        </p:nvGraphicFramePr>
        <p:xfrm>
          <a:off x="5724434" y="1257356"/>
          <a:ext cx="6072777" cy="45243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Content Placeholder 7">
            <a:extLst>
              <a:ext uri="{FF2B5EF4-FFF2-40B4-BE49-F238E27FC236}">
                <a16:creationId xmlns:a16="http://schemas.microsoft.com/office/drawing/2014/main" id="{6EEF7E41-47AD-7303-E02A-CD4A30B4D13F}"/>
              </a:ext>
            </a:extLst>
          </p:cNvPr>
          <p:cNvSpPr>
            <a:spLocks noGrp="1"/>
          </p:cNvSpPr>
          <p:nvPr>
            <p:ph sz="quarter" idx="11" hasCustomPrompt="1"/>
          </p:nvPr>
        </p:nvSpPr>
        <p:spPr>
          <a:xfrm>
            <a:off x="609601" y="1744134"/>
            <a:ext cx="5590903" cy="2252796"/>
          </a:xfrm>
        </p:spPr>
        <p:txBody>
          <a:bodyPr/>
          <a:lstStyle>
            <a:lvl1pPr>
              <a:defRPr sz="1867" b="1"/>
            </a:lvl1pPr>
            <a:lvl2pPr>
              <a:defRPr sz="1867"/>
            </a:lvl2pPr>
            <a:lvl3pPr>
              <a:defRPr sz="1867"/>
            </a:lvl3pPr>
            <a:lvl4pPr>
              <a:defRPr sz="1867"/>
            </a:lvl4pPr>
            <a:lvl5pPr>
              <a:defRPr sz="1867"/>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8868482"/>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Q&amp;A Purp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1EFCB-4C82-A339-B669-A9027A837A2D}"/>
              </a:ext>
            </a:extLst>
          </p:cNvPr>
          <p:cNvSpPr>
            <a:spLocks noGrp="1"/>
          </p:cNvSpPr>
          <p:nvPr>
            <p:ph type="title" hasCustomPrompt="1"/>
          </p:nvPr>
        </p:nvSpPr>
        <p:spPr/>
        <p:txBody>
          <a:bodyPr/>
          <a:lstStyle/>
          <a:p>
            <a:r>
              <a:rPr lang="en-US"/>
              <a:t>CLICK TO EDIT TITLE STYLE</a:t>
            </a:r>
          </a:p>
        </p:txBody>
      </p:sp>
      <p:sp>
        <p:nvSpPr>
          <p:cNvPr id="12" name="Content Placeholder 7">
            <a:extLst>
              <a:ext uri="{FF2B5EF4-FFF2-40B4-BE49-F238E27FC236}">
                <a16:creationId xmlns:a16="http://schemas.microsoft.com/office/drawing/2014/main" id="{6EEF7E41-47AD-7303-E02A-CD4A30B4D13F}"/>
              </a:ext>
            </a:extLst>
          </p:cNvPr>
          <p:cNvSpPr>
            <a:spLocks noGrp="1"/>
          </p:cNvSpPr>
          <p:nvPr>
            <p:ph sz="quarter" idx="11" hasCustomPrompt="1"/>
          </p:nvPr>
        </p:nvSpPr>
        <p:spPr>
          <a:xfrm>
            <a:off x="609601" y="1744134"/>
            <a:ext cx="5167087" cy="2252796"/>
          </a:xfrm>
        </p:spPr>
        <p:txBody>
          <a:bodyPr/>
          <a:lstStyle>
            <a:lvl1pPr>
              <a:defRPr sz="1867" b="1"/>
            </a:lvl1pPr>
            <a:lvl2pPr>
              <a:defRPr sz="1867"/>
            </a:lvl2pPr>
            <a:lvl3pPr>
              <a:defRPr sz="1867"/>
            </a:lvl3pPr>
            <a:lvl4pPr>
              <a:defRPr sz="1867"/>
            </a:lvl4pPr>
            <a:lvl5pPr>
              <a:defRPr sz="1867"/>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graphicFrame>
        <p:nvGraphicFramePr>
          <p:cNvPr id="4" name="Diagram 3">
            <a:extLst>
              <a:ext uri="{FF2B5EF4-FFF2-40B4-BE49-F238E27FC236}">
                <a16:creationId xmlns:a16="http://schemas.microsoft.com/office/drawing/2014/main" id="{13267443-BE8B-FA53-1AAE-287C5FE6B123}"/>
              </a:ext>
            </a:extLst>
          </p:cNvPr>
          <p:cNvGraphicFramePr/>
          <p:nvPr>
            <p:extLst>
              <p:ext uri="{D42A27DB-BD31-4B8C-83A1-F6EECF244321}">
                <p14:modId xmlns:p14="http://schemas.microsoft.com/office/powerpoint/2010/main" val="305424591"/>
              </p:ext>
            </p:extLst>
          </p:nvPr>
        </p:nvGraphicFramePr>
        <p:xfrm>
          <a:off x="6200503" y="1257355"/>
          <a:ext cx="5167085" cy="38160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4955152"/>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Q&amp;A Gold">
    <p:bg>
      <p:bgPr>
        <a:solidFill>
          <a:schemeClr val="bg1"/>
        </a:solidFill>
        <a:effectLst/>
      </p:bgPr>
    </p:bg>
    <p:spTree>
      <p:nvGrpSpPr>
        <p:cNvPr id="1" name=""/>
        <p:cNvGrpSpPr/>
        <p:nvPr/>
      </p:nvGrpSpPr>
      <p:grpSpPr>
        <a:xfrm>
          <a:off x="0" y="0"/>
          <a:ext cx="0" cy="0"/>
          <a:chOff x="0" y="0"/>
          <a:chExt cx="0" cy="0"/>
        </a:xfrm>
      </p:grpSpPr>
      <p:sp>
        <p:nvSpPr>
          <p:cNvPr id="3" name="Content Placeholder 12">
            <a:extLst>
              <a:ext uri="{FF2B5EF4-FFF2-40B4-BE49-F238E27FC236}">
                <a16:creationId xmlns:a16="http://schemas.microsoft.com/office/drawing/2014/main" id="{2A43680B-0C4E-035C-8289-47EE40A3E9E9}"/>
              </a:ext>
            </a:extLst>
          </p:cNvPr>
          <p:cNvSpPr>
            <a:spLocks noGrp="1"/>
          </p:cNvSpPr>
          <p:nvPr>
            <p:ph sz="quarter" idx="11" hasCustomPrompt="1"/>
          </p:nvPr>
        </p:nvSpPr>
        <p:spPr>
          <a:xfrm>
            <a:off x="586595" y="1966666"/>
            <a:ext cx="9414933" cy="1990288"/>
          </a:xfrm>
        </p:spPr>
        <p:txBody>
          <a:bodyPr/>
          <a:lstStyle>
            <a:lvl1pPr marL="0" marR="0" indent="0" algn="l" defTabSz="609585" rtl="0" eaLnBrk="1" fontAlgn="base" latinLnBrk="0" hangingPunct="1">
              <a:lnSpc>
                <a:spcPct val="100000"/>
              </a:lnSpc>
              <a:spcBef>
                <a:spcPts val="0"/>
              </a:spcBef>
              <a:spcAft>
                <a:spcPts val="133"/>
              </a:spcAft>
              <a:buClrTx/>
              <a:buSzTx/>
              <a:buFont typeface="Arial"/>
              <a:buNone/>
              <a:tabLst/>
              <a:defRPr sz="2400">
                <a:solidFill>
                  <a:schemeClr val="tx1"/>
                </a:solidFill>
              </a:defRPr>
            </a:lvl1pPr>
          </a:lstStyle>
          <a:p>
            <a:pPr marL="380990" marR="0" lvl="0" indent="-380990" algn="l" defTabSz="609585" rtl="0" eaLnBrk="1" fontAlgn="base" latinLnBrk="0" hangingPunct="1">
              <a:lnSpc>
                <a:spcPct val="100000"/>
              </a:lnSpc>
              <a:spcBef>
                <a:spcPts val="0"/>
              </a:spcBef>
              <a:spcAft>
                <a:spcPts val="133"/>
              </a:spcAft>
              <a:buClrTx/>
              <a:buSzTx/>
              <a:buFont typeface="Arial"/>
              <a:buChar char="•"/>
              <a:tabLst/>
              <a:defRPr/>
            </a:pPr>
            <a:r>
              <a:rPr lang="en-US"/>
              <a:t>Optional list of considerations</a:t>
            </a:r>
          </a:p>
          <a:p>
            <a:pPr lvl="0"/>
            <a:endParaRPr lang="en-US"/>
          </a:p>
          <a:p>
            <a:pPr marL="380990" marR="0" lvl="0" indent="-380990" algn="l" defTabSz="609585" rtl="0" eaLnBrk="1" fontAlgn="base" latinLnBrk="0" hangingPunct="1">
              <a:lnSpc>
                <a:spcPct val="100000"/>
              </a:lnSpc>
              <a:spcBef>
                <a:spcPts val="0"/>
              </a:spcBef>
              <a:spcAft>
                <a:spcPts val="133"/>
              </a:spcAft>
              <a:buClrTx/>
              <a:buSzTx/>
              <a:buFont typeface="Arial"/>
              <a:buChar char="•"/>
              <a:tabLst/>
              <a:defRPr/>
            </a:pPr>
            <a:r>
              <a:rPr lang="en-US"/>
              <a:t>Optional list of considerations</a:t>
            </a:r>
          </a:p>
          <a:p>
            <a:pPr marL="380990" marR="0" lvl="0" indent="-380990" algn="l" defTabSz="609585" rtl="0" eaLnBrk="1" fontAlgn="base" latinLnBrk="0" hangingPunct="1">
              <a:lnSpc>
                <a:spcPct val="100000"/>
              </a:lnSpc>
              <a:spcBef>
                <a:spcPts val="0"/>
              </a:spcBef>
              <a:spcAft>
                <a:spcPts val="133"/>
              </a:spcAft>
              <a:buClrTx/>
              <a:buSzTx/>
              <a:buFont typeface="Arial"/>
              <a:buChar char="•"/>
              <a:tabLst/>
              <a:defRPr/>
            </a:pPr>
            <a:endParaRPr lang="en-US"/>
          </a:p>
          <a:p>
            <a:pPr marL="380990" marR="0" lvl="0" indent="-380990" algn="l" defTabSz="609585" rtl="0" eaLnBrk="1" fontAlgn="base" latinLnBrk="0" hangingPunct="1">
              <a:lnSpc>
                <a:spcPct val="100000"/>
              </a:lnSpc>
              <a:spcBef>
                <a:spcPts val="0"/>
              </a:spcBef>
              <a:spcAft>
                <a:spcPts val="133"/>
              </a:spcAft>
              <a:buClrTx/>
              <a:buSzTx/>
              <a:buFont typeface="Arial"/>
              <a:buChar char="•"/>
              <a:tabLst/>
              <a:defRPr/>
            </a:pPr>
            <a:r>
              <a:rPr lang="en-US"/>
              <a:t>Optional list of considerations</a:t>
            </a:r>
          </a:p>
        </p:txBody>
      </p:sp>
      <p:sp>
        <p:nvSpPr>
          <p:cNvPr id="4" name="Title 3">
            <a:extLst>
              <a:ext uri="{FF2B5EF4-FFF2-40B4-BE49-F238E27FC236}">
                <a16:creationId xmlns:a16="http://schemas.microsoft.com/office/drawing/2014/main" id="{EF6B5C0D-562C-B668-B0FD-B003E2FB7251}"/>
              </a:ext>
            </a:extLst>
          </p:cNvPr>
          <p:cNvSpPr>
            <a:spLocks noGrp="1"/>
          </p:cNvSpPr>
          <p:nvPr>
            <p:ph type="title" hasCustomPrompt="1"/>
          </p:nvPr>
        </p:nvSpPr>
        <p:spPr/>
        <p:txBody>
          <a:bodyPr/>
          <a:lstStyle/>
          <a:p>
            <a:r>
              <a:rPr lang="en-US"/>
              <a:t>CLICK TO EDIT TITLE STYLE</a:t>
            </a:r>
          </a:p>
        </p:txBody>
      </p:sp>
    </p:spTree>
    <p:extLst>
      <p:ext uri="{BB962C8B-B14F-4D97-AF65-F5344CB8AC3E}">
        <p14:creationId xmlns:p14="http://schemas.microsoft.com/office/powerpoint/2010/main" val="281680506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Thank You_purple">
    <p:bg>
      <p:bgPr>
        <a:solidFill>
          <a:srgbClr val="32006E"/>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1E3909-C49C-88C9-7739-53611D8906B0}"/>
              </a:ext>
            </a:extLst>
          </p:cNvPr>
          <p:cNvPicPr preferRelativeResize="0">
            <a:picLocks noChangeAspect="1"/>
          </p:cNvPicPr>
          <p:nvPr/>
        </p:nvPicPr>
        <p:blipFill>
          <a:blip r:embed="rId2"/>
          <a:srcRect/>
          <a:stretch/>
        </p:blipFill>
        <p:spPr>
          <a:xfrm>
            <a:off x="9881671" y="5542750"/>
            <a:ext cx="1753208" cy="864916"/>
          </a:xfrm>
          <a:prstGeom prst="rect">
            <a:avLst/>
          </a:prstGeom>
        </p:spPr>
      </p:pic>
    </p:spTree>
    <p:extLst>
      <p:ext uri="{BB962C8B-B14F-4D97-AF65-F5344CB8AC3E}">
        <p14:creationId xmlns:p14="http://schemas.microsoft.com/office/powerpoint/2010/main" val="2148065902"/>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1_Thank You_tan">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6C50C3-4866-1537-1649-67A0A4D5C703}"/>
              </a:ext>
            </a:extLst>
          </p:cNvPr>
          <p:cNvPicPr preferRelativeResize="0">
            <a:picLocks noChangeAspect="1"/>
          </p:cNvPicPr>
          <p:nvPr/>
        </p:nvPicPr>
        <p:blipFill>
          <a:blip r:embed="rId2"/>
          <a:srcRect/>
          <a:stretch/>
        </p:blipFill>
        <p:spPr>
          <a:xfrm>
            <a:off x="9881671" y="5542750"/>
            <a:ext cx="1753208" cy="864916"/>
          </a:xfrm>
          <a:prstGeom prst="rect">
            <a:avLst/>
          </a:prstGeom>
        </p:spPr>
      </p:pic>
    </p:spTree>
    <p:extLst>
      <p:ext uri="{BB962C8B-B14F-4D97-AF65-F5344CB8AC3E}">
        <p14:creationId xmlns:p14="http://schemas.microsoft.com/office/powerpoint/2010/main" val="578648276"/>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900196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 Black">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22" name="Group 21"/>
          <p:cNvGrpSpPr>
            <a:grpSpLocks noChangeAspect="1"/>
          </p:cNvGrpSpPr>
          <p:nvPr userDrawn="1"/>
        </p:nvGrpSpPr>
        <p:grpSpPr>
          <a:xfrm>
            <a:off x="469900" y="457761"/>
            <a:ext cx="1998000" cy="374400"/>
            <a:chOff x="398463" y="404813"/>
            <a:chExt cx="1627187" cy="307976"/>
          </a:xfrm>
          <a:solidFill>
            <a:schemeClr val="tx1"/>
          </a:solidFill>
        </p:grpSpPr>
        <p:sp>
          <p:nvSpPr>
            <p:cNvPr id="23"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4"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5" name="Rectangle 7"/>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6"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7" name="Rectangle 9"/>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8" name="Rectangle 10"/>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9"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0"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1"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2"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grpSp>
      <p:sp>
        <p:nvSpPr>
          <p:cNvPr id="16" name="Subtitle 2">
            <a:extLst>
              <a:ext uri="{FF2B5EF4-FFF2-40B4-BE49-F238E27FC236}">
                <a16:creationId xmlns:a16="http://schemas.microsoft.com/office/drawing/2014/main" id="{3F81166B-48CD-5841-9CDB-511108A88EC5}"/>
              </a:ext>
            </a:extLst>
          </p:cNvPr>
          <p:cNvSpPr>
            <a:spLocks noGrp="1"/>
          </p:cNvSpPr>
          <p:nvPr>
            <p:ph type="subTitle" idx="1" hasCustomPrompt="1"/>
          </p:nvPr>
        </p:nvSpPr>
        <p:spPr bwMode="gray">
          <a:xfrm>
            <a:off x="475325" y="5122607"/>
            <a:ext cx="2918389" cy="914400"/>
          </a:xfrm>
          <a:prstGeom prst="rect">
            <a:avLst/>
          </a:prstGeom>
        </p:spPr>
        <p:txBody>
          <a:bodyPr lIns="0" tIns="0" rIns="0" bIns="0" anchor="t" anchorCtr="0">
            <a:noAutofit/>
          </a:bodyPr>
          <a:lstStyle>
            <a:lvl1pPr marL="0" indent="0" algn="l">
              <a:lnSpc>
                <a:spcPts val="3200"/>
              </a:lnSpc>
              <a:spcAft>
                <a:spcPts val="0"/>
              </a:spcAft>
              <a:buNone/>
              <a:defRPr sz="3200" b="0" i="0" spc="-50" baseline="0">
                <a:solidFill>
                  <a:schemeClr val="bg1"/>
                </a:solidFill>
                <a:latin typeface="+mj-lt"/>
                <a:ea typeface="Open Sans Light" panose="020B0306030504020204" pitchFamily="34" charset="0"/>
                <a:cs typeface="Open Sans Light" panose="020B0306030504020204" pitchFamily="34" charset="0"/>
              </a:defRPr>
            </a:lvl1pPr>
            <a:lvl2pPr marL="0" indent="0" algn="l">
              <a:lnSpc>
                <a:spcPts val="3600"/>
              </a:lnSpc>
              <a:spcAft>
                <a:spcPts val="0"/>
              </a:spcAft>
              <a:buNone/>
              <a:defRPr sz="3600" b="1" i="0" spc="-120" baseline="0">
                <a:latin typeface="Open Sans ExtraBold" panose="020B0606030504020204" pitchFamily="34" charset="0"/>
                <a:ea typeface="Open Sans ExtraBold" panose="020B0606030504020204" pitchFamily="34" charset="0"/>
                <a:cs typeface="Open Sans ExtraBold" panose="020B0606030504020204" pitchFamily="34" charset="0"/>
              </a:defRPr>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a:t>Click to edit master title style</a:t>
            </a:r>
          </a:p>
        </p:txBody>
      </p:sp>
      <p:sp>
        <p:nvSpPr>
          <p:cNvPr id="17" name="Text Placeholder 4">
            <a:extLst>
              <a:ext uri="{FF2B5EF4-FFF2-40B4-BE49-F238E27FC236}">
                <a16:creationId xmlns:a16="http://schemas.microsoft.com/office/drawing/2014/main" id="{3240AD5E-C521-7B44-AC13-F2829246A13F}"/>
              </a:ext>
            </a:extLst>
          </p:cNvPr>
          <p:cNvSpPr>
            <a:spLocks noGrp="1"/>
          </p:cNvSpPr>
          <p:nvPr>
            <p:ph type="body" sz="quarter" idx="10"/>
          </p:nvPr>
        </p:nvSpPr>
        <p:spPr>
          <a:xfrm>
            <a:off x="469900" y="6063901"/>
            <a:ext cx="5594349" cy="298451"/>
          </a:xfrm>
          <a:prstGeom prst="rect">
            <a:avLst/>
          </a:prstGeom>
        </p:spPr>
        <p:txBody>
          <a:bodyPr>
            <a:noAutofit/>
          </a:bodyPr>
          <a:lstStyle>
            <a:lvl1pPr>
              <a:spcAft>
                <a:spcPts val="0"/>
              </a:spcAft>
              <a:defRPr sz="1400" b="1" i="0">
                <a:solidFill>
                  <a:schemeClr val="bg1"/>
                </a:solidFill>
                <a:latin typeface="+mn-lt"/>
                <a:ea typeface="Open Sans" panose="020B0606030504020204" pitchFamily="34" charset="0"/>
                <a:cs typeface="Open Sans" panose="020B06060305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p:txBody>
      </p:sp>
      <p:sp>
        <p:nvSpPr>
          <p:cNvPr id="18" name="Picture Placeholder 8">
            <a:extLst>
              <a:ext uri="{FF2B5EF4-FFF2-40B4-BE49-F238E27FC236}">
                <a16:creationId xmlns:a16="http://schemas.microsoft.com/office/drawing/2014/main" id="{AC8F5DBC-6E93-0C4B-91EB-DF39EE4668E7}"/>
              </a:ext>
            </a:extLst>
          </p:cNvPr>
          <p:cNvSpPr>
            <a:spLocks noGrp="1"/>
          </p:cNvSpPr>
          <p:nvPr>
            <p:ph type="pic" sz="quarter" idx="11"/>
          </p:nvPr>
        </p:nvSpPr>
        <p:spPr>
          <a:xfrm>
            <a:off x="3520965" y="727595"/>
            <a:ext cx="5150071" cy="5152095"/>
          </a:xfrm>
          <a:prstGeom prst="rect">
            <a:avLst/>
          </a:prstGeom>
        </p:spPr>
        <p:txBody>
          <a:bodyPr/>
          <a:lstStyle/>
          <a:p>
            <a:r>
              <a:rPr lang="en-US" noProof="0"/>
              <a:t>Click icon to add picture</a:t>
            </a:r>
          </a:p>
        </p:txBody>
      </p:sp>
      <p:sp>
        <p:nvSpPr>
          <p:cNvPr id="19" name="Text Placeholder 4">
            <a:extLst>
              <a:ext uri="{FF2B5EF4-FFF2-40B4-BE49-F238E27FC236}">
                <a16:creationId xmlns:a16="http://schemas.microsoft.com/office/drawing/2014/main" id="{32EAB23B-951F-4A4D-966C-2FA3EF6CADAA}"/>
              </a:ext>
            </a:extLst>
          </p:cNvPr>
          <p:cNvSpPr>
            <a:spLocks noGrp="1"/>
          </p:cNvSpPr>
          <p:nvPr>
            <p:ph type="body" sz="quarter" idx="12" hasCustomPrompt="1"/>
          </p:nvPr>
        </p:nvSpPr>
        <p:spPr>
          <a:xfrm>
            <a:off x="475324" y="4706605"/>
            <a:ext cx="2918389" cy="416002"/>
          </a:xfrm>
          <a:prstGeom prst="rect">
            <a:avLst/>
          </a:prstGeom>
        </p:spPr>
        <p:txBody>
          <a:bodyPr>
            <a:noAutofit/>
          </a:bodyPr>
          <a:lstStyle>
            <a:lvl1pPr>
              <a:spcAft>
                <a:spcPts val="0"/>
              </a:spcAft>
              <a:defRPr sz="1050" b="0" i="0">
                <a:solidFill>
                  <a:schemeClr val="bg1"/>
                </a:solidFill>
                <a:latin typeface="+mn-lt"/>
                <a:ea typeface="Open Sans" panose="020B0606030504020204" pitchFamily="34" charset="0"/>
                <a:cs typeface="Open Sans" panose="020B06060305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November 2018</a:t>
            </a:r>
          </a:p>
        </p:txBody>
      </p:sp>
    </p:spTree>
    <p:extLst>
      <p:ext uri="{BB962C8B-B14F-4D97-AF65-F5344CB8AC3E}">
        <p14:creationId xmlns:p14="http://schemas.microsoft.com/office/powerpoint/2010/main" val="300486030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8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Walkin slide">
    <p:bg>
      <p:bgPr>
        <a:solidFill>
          <a:srgbClr val="32006E"/>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3EDC79F-91AA-B3FB-6403-6121F91C5FC6}"/>
              </a:ext>
            </a:extLst>
          </p:cNvPr>
          <p:cNvSpPr>
            <a:spLocks noGrp="1"/>
          </p:cNvSpPr>
          <p:nvPr>
            <p:ph type="pic" sz="quarter" idx="10" hasCustomPrompt="1"/>
          </p:nvPr>
        </p:nvSpPr>
        <p:spPr>
          <a:xfrm>
            <a:off x="-7969" y="163926"/>
            <a:ext cx="12192000" cy="532262"/>
          </a:xfrm>
          <a:noFill/>
        </p:spPr>
        <p:txBody>
          <a:bodyPr/>
          <a:lstStyle>
            <a:lvl1pPr>
              <a:defRPr>
                <a:solidFill>
                  <a:schemeClr val="bg1"/>
                </a:solidFill>
              </a:defRPr>
            </a:lvl1pPr>
          </a:lstStyle>
          <a:p>
            <a:r>
              <a:rPr lang="en-US" dirty="0"/>
              <a:t>CLICK ICON TO ADD PICTURE</a:t>
            </a:r>
          </a:p>
        </p:txBody>
      </p:sp>
      <p:sp>
        <p:nvSpPr>
          <p:cNvPr id="2" name="Subtitle 2">
            <a:extLst>
              <a:ext uri="{FF2B5EF4-FFF2-40B4-BE49-F238E27FC236}">
                <a16:creationId xmlns:a16="http://schemas.microsoft.com/office/drawing/2014/main" id="{9CFC0D3D-31F1-39A9-7186-66397F25884B}"/>
              </a:ext>
            </a:extLst>
          </p:cNvPr>
          <p:cNvSpPr>
            <a:spLocks noGrp="1"/>
          </p:cNvSpPr>
          <p:nvPr>
            <p:ph type="subTitle" idx="1" hasCustomPrompt="1"/>
          </p:nvPr>
        </p:nvSpPr>
        <p:spPr>
          <a:xfrm>
            <a:off x="482601" y="2895781"/>
            <a:ext cx="4609352" cy="603584"/>
          </a:xfrm>
          <a:prstGeom prst="rect">
            <a:avLst/>
          </a:prstGeom>
        </p:spPr>
        <p:txBody>
          <a:bodyPr anchor="t" anchorCtr="0"/>
          <a:lstStyle>
            <a:lvl1pPr marL="0" indent="0" algn="l">
              <a:spcBef>
                <a:spcPts val="0"/>
              </a:spcBef>
              <a:spcAft>
                <a:spcPts val="400"/>
              </a:spcAft>
              <a:buNone/>
              <a:defRPr sz="2400" b="1" i="0" spc="0">
                <a:solidFill>
                  <a:schemeClr val="accent1"/>
                </a:solidFill>
                <a:latin typeface="Encode Sans Normal ExtraBold" panose="02000000000000000000" pitchFamily="2" charset="77"/>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SUBTITLE</a:t>
            </a:r>
          </a:p>
        </p:txBody>
      </p:sp>
      <p:sp>
        <p:nvSpPr>
          <p:cNvPr id="3" name="Title 1">
            <a:extLst>
              <a:ext uri="{FF2B5EF4-FFF2-40B4-BE49-F238E27FC236}">
                <a16:creationId xmlns:a16="http://schemas.microsoft.com/office/drawing/2014/main" id="{94D2F92D-2232-B825-2B2D-AC671306A0B0}"/>
              </a:ext>
            </a:extLst>
          </p:cNvPr>
          <p:cNvSpPr>
            <a:spLocks noGrp="1"/>
          </p:cNvSpPr>
          <p:nvPr>
            <p:ph type="title" hasCustomPrompt="1"/>
          </p:nvPr>
        </p:nvSpPr>
        <p:spPr>
          <a:xfrm>
            <a:off x="482602" y="982134"/>
            <a:ext cx="10325100" cy="1615143"/>
          </a:xfrm>
          <a:prstGeom prst="rect">
            <a:avLst/>
          </a:prstGeom>
        </p:spPr>
        <p:txBody>
          <a:bodyPr anchor="b" anchorCtr="0"/>
          <a:lstStyle>
            <a:lvl1pPr algn="l">
              <a:lnSpc>
                <a:spcPts val="6133"/>
              </a:lnSpc>
              <a:spcBef>
                <a:spcPts val="0"/>
              </a:spcBef>
              <a:defRPr sz="4800" b="1" i="0" cap="none" spc="-40" baseline="0">
                <a:solidFill>
                  <a:schemeClr val="bg1"/>
                </a:solidFill>
                <a:latin typeface="Encode Sans Normal ExtraBold" panose="02000000000000000000" pitchFamily="2" charset="77"/>
              </a:defRPr>
            </a:lvl1pPr>
          </a:lstStyle>
          <a:p>
            <a:r>
              <a:rPr lang="en-US" dirty="0"/>
              <a:t>CLICK TO EDIT </a:t>
            </a:r>
            <a:br>
              <a:rPr lang="en-US" dirty="0"/>
            </a:br>
            <a:r>
              <a:rPr lang="en-US" dirty="0"/>
              <a:t>TITLE STYLE</a:t>
            </a:r>
          </a:p>
        </p:txBody>
      </p:sp>
      <p:pic>
        <p:nvPicPr>
          <p:cNvPr id="5" name="Picture 4">
            <a:extLst>
              <a:ext uri="{FF2B5EF4-FFF2-40B4-BE49-F238E27FC236}">
                <a16:creationId xmlns:a16="http://schemas.microsoft.com/office/drawing/2014/main" id="{EB21C709-91F3-6CAF-A8BD-E48E13397E4E}"/>
              </a:ext>
            </a:extLst>
          </p:cNvPr>
          <p:cNvPicPr preferRelativeResize="0">
            <a:picLocks noChangeAspect="1"/>
          </p:cNvPicPr>
          <p:nvPr/>
        </p:nvPicPr>
        <p:blipFill>
          <a:blip r:embed="rId2"/>
          <a:srcRect/>
          <a:stretch/>
        </p:blipFill>
        <p:spPr>
          <a:xfrm>
            <a:off x="9881671" y="5542750"/>
            <a:ext cx="1753208" cy="864916"/>
          </a:xfrm>
          <a:prstGeom prst="rect">
            <a:avLst/>
          </a:prstGeom>
        </p:spPr>
      </p:pic>
    </p:spTree>
    <p:extLst>
      <p:ext uri="{BB962C8B-B14F-4D97-AF65-F5344CB8AC3E}">
        <p14:creationId xmlns:p14="http://schemas.microsoft.com/office/powerpoint/2010/main" val="1782851818"/>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Slide - White">
    <p:bg bwMode="gray">
      <p:bgPr>
        <a:solidFill>
          <a:schemeClr val="bg1"/>
        </a:solidFill>
        <a:effectLst/>
      </p:bgPr>
    </p:bg>
    <p:spTree>
      <p:nvGrpSpPr>
        <p:cNvPr id="1" name=""/>
        <p:cNvGrpSpPr/>
        <p:nvPr/>
      </p:nvGrpSpPr>
      <p:grpSpPr>
        <a:xfrm>
          <a:off x="0" y="0"/>
          <a:ext cx="0" cy="0"/>
          <a:chOff x="0" y="0"/>
          <a:chExt cx="0" cy="0"/>
        </a:xfrm>
      </p:grpSpPr>
      <p:grpSp>
        <p:nvGrpSpPr>
          <p:cNvPr id="19" name="Group 18"/>
          <p:cNvGrpSpPr>
            <a:grpSpLocks noChangeAspect="1"/>
          </p:cNvGrpSpPr>
          <p:nvPr userDrawn="1"/>
        </p:nvGrpSpPr>
        <p:grpSpPr>
          <a:xfrm>
            <a:off x="475325" y="457200"/>
            <a:ext cx="1998000" cy="374400"/>
            <a:chOff x="398463" y="404813"/>
            <a:chExt cx="1627187" cy="307976"/>
          </a:xfrm>
          <a:solidFill>
            <a:schemeClr val="tx1"/>
          </a:solidFill>
        </p:grpSpPr>
        <p:sp>
          <p:nvSpPr>
            <p:cNvPr id="20"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1"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2"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3"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4"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5"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6"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7"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8"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9"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grpSp>
      <p:sp>
        <p:nvSpPr>
          <p:cNvPr id="30" name="Picture Placeholder 8"/>
          <p:cNvSpPr>
            <a:spLocks noGrp="1"/>
          </p:cNvSpPr>
          <p:nvPr>
            <p:ph type="pic" sz="quarter" idx="11"/>
          </p:nvPr>
        </p:nvSpPr>
        <p:spPr>
          <a:xfrm>
            <a:off x="3520965" y="727595"/>
            <a:ext cx="5150071" cy="5152095"/>
          </a:xfrm>
          <a:prstGeom prst="rect">
            <a:avLst/>
          </a:prstGeom>
        </p:spPr>
        <p:txBody>
          <a:bodyPr/>
          <a:lstStyle/>
          <a:p>
            <a:r>
              <a:rPr lang="en-US" noProof="0"/>
              <a:t>Click icon to add picture</a:t>
            </a:r>
          </a:p>
        </p:txBody>
      </p:sp>
      <p:sp>
        <p:nvSpPr>
          <p:cNvPr id="16" name="Subtitle 2">
            <a:extLst>
              <a:ext uri="{FF2B5EF4-FFF2-40B4-BE49-F238E27FC236}">
                <a16:creationId xmlns:a16="http://schemas.microsoft.com/office/drawing/2014/main" id="{FD8C36F0-2A15-5342-90DE-525EBA2AC26A}"/>
              </a:ext>
            </a:extLst>
          </p:cNvPr>
          <p:cNvSpPr>
            <a:spLocks noGrp="1"/>
          </p:cNvSpPr>
          <p:nvPr>
            <p:ph type="subTitle" idx="1" hasCustomPrompt="1"/>
          </p:nvPr>
        </p:nvSpPr>
        <p:spPr bwMode="gray">
          <a:xfrm>
            <a:off x="475325" y="5122608"/>
            <a:ext cx="2918389" cy="914400"/>
          </a:xfrm>
          <a:prstGeom prst="rect">
            <a:avLst/>
          </a:prstGeom>
        </p:spPr>
        <p:txBody>
          <a:bodyPr lIns="0" tIns="0" rIns="0" bIns="0" anchor="t" anchorCtr="0">
            <a:noAutofit/>
          </a:bodyPr>
          <a:lstStyle>
            <a:lvl1pPr marL="0" indent="0" algn="l">
              <a:lnSpc>
                <a:spcPts val="3200"/>
              </a:lnSpc>
              <a:spcAft>
                <a:spcPts val="0"/>
              </a:spcAft>
              <a:buNone/>
              <a:defRPr sz="3200" b="0" i="0" spc="-50" baseline="0">
                <a:solidFill>
                  <a:schemeClr val="tx1"/>
                </a:solidFill>
                <a:latin typeface="+mj-lt"/>
                <a:ea typeface="Open Sans Light" panose="020B0306030504020204" pitchFamily="34" charset="0"/>
                <a:cs typeface="Open Sans Light" panose="020B0306030504020204" pitchFamily="34" charset="0"/>
              </a:defRPr>
            </a:lvl1pPr>
            <a:lvl2pPr marL="0" indent="0" algn="l">
              <a:lnSpc>
                <a:spcPts val="3600"/>
              </a:lnSpc>
              <a:spcAft>
                <a:spcPts val="0"/>
              </a:spcAft>
              <a:buNone/>
              <a:defRPr sz="3600" b="1" i="0" spc="-120" baseline="0">
                <a:latin typeface="Open Sans ExtraBold" panose="020B0606030504020204" pitchFamily="34" charset="0"/>
                <a:ea typeface="Open Sans ExtraBold" panose="020B0606030504020204" pitchFamily="34" charset="0"/>
                <a:cs typeface="Open Sans ExtraBold" panose="020B0606030504020204" pitchFamily="34" charset="0"/>
              </a:defRPr>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a:t>Click to edit master title style</a:t>
            </a:r>
          </a:p>
        </p:txBody>
      </p:sp>
      <p:sp>
        <p:nvSpPr>
          <p:cNvPr id="18" name="Text Placeholder 4">
            <a:extLst>
              <a:ext uri="{FF2B5EF4-FFF2-40B4-BE49-F238E27FC236}">
                <a16:creationId xmlns:a16="http://schemas.microsoft.com/office/drawing/2014/main" id="{27845BD7-A574-1045-AF58-F805552ABAE6}"/>
              </a:ext>
            </a:extLst>
          </p:cNvPr>
          <p:cNvSpPr>
            <a:spLocks noGrp="1"/>
          </p:cNvSpPr>
          <p:nvPr>
            <p:ph type="body" sz="quarter" idx="12" hasCustomPrompt="1"/>
          </p:nvPr>
        </p:nvSpPr>
        <p:spPr>
          <a:xfrm>
            <a:off x="475324" y="4706605"/>
            <a:ext cx="2918389" cy="389110"/>
          </a:xfrm>
          <a:prstGeom prst="rect">
            <a:avLst/>
          </a:prstGeom>
        </p:spPr>
        <p:txBody>
          <a:bodyPr>
            <a:noAutofit/>
          </a:bodyPr>
          <a:lstStyle>
            <a:lvl1pPr marL="27432">
              <a:spcAft>
                <a:spcPts val="0"/>
              </a:spcAft>
              <a:defRPr sz="1050" b="0" i="0">
                <a:solidFill>
                  <a:schemeClr val="tx1"/>
                </a:solidFill>
                <a:latin typeface="+mn-lt"/>
                <a:ea typeface="Open Sans Light" panose="020B0306030504020204" pitchFamily="34" charset="0"/>
                <a:cs typeface="Open Sans Light" panose="020B03060305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Date</a:t>
            </a:r>
          </a:p>
        </p:txBody>
      </p:sp>
      <p:sp>
        <p:nvSpPr>
          <p:cNvPr id="31" name="Text Placeholder 4">
            <a:extLst>
              <a:ext uri="{FF2B5EF4-FFF2-40B4-BE49-F238E27FC236}">
                <a16:creationId xmlns:a16="http://schemas.microsoft.com/office/drawing/2014/main" id="{0EAD2D67-84B4-A04B-9627-D6E8BCCBB0A5}"/>
              </a:ext>
            </a:extLst>
          </p:cNvPr>
          <p:cNvSpPr>
            <a:spLocks noGrp="1"/>
          </p:cNvSpPr>
          <p:nvPr>
            <p:ph type="body" sz="quarter" idx="10"/>
          </p:nvPr>
        </p:nvSpPr>
        <p:spPr>
          <a:xfrm>
            <a:off x="475324" y="6063901"/>
            <a:ext cx="5594349" cy="298451"/>
          </a:xfrm>
          <a:prstGeom prst="rect">
            <a:avLst/>
          </a:prstGeom>
        </p:spPr>
        <p:txBody>
          <a:bodyPr>
            <a:noAutofit/>
          </a:bodyPr>
          <a:lstStyle>
            <a:lvl1pPr>
              <a:spcAft>
                <a:spcPts val="0"/>
              </a:spcAft>
              <a:defRPr sz="1400" b="1" i="0">
                <a:solidFill>
                  <a:schemeClr val="tx1"/>
                </a:solidFill>
                <a:latin typeface="+mn-lt"/>
                <a:ea typeface="Open Sans" panose="020B0606030504020204" pitchFamily="34" charset="0"/>
                <a:cs typeface="Open Sans" panose="020B06060305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p:txBody>
      </p:sp>
    </p:spTree>
    <p:extLst>
      <p:ext uri="{BB962C8B-B14F-4D97-AF65-F5344CB8AC3E}">
        <p14:creationId xmlns:p14="http://schemas.microsoft.com/office/powerpoint/2010/main" val="621810127"/>
      </p:ext>
    </p:extLst>
  </p:cSld>
  <p:clrMapOvr>
    <a:masterClrMapping/>
  </p:clrMapOvr>
  <p:extLst>
    <p:ext uri="{DCECCB84-F9BA-43D5-87BE-67443E8EF086}">
      <p15:sldGuideLst xmlns:p15="http://schemas.microsoft.com/office/powerpoint/2012/main">
        <p15:guide id="1" orient="horz" pos="408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A171472-BFC4-4982-98D6-6AB2407B7753}"/>
              </a:ext>
            </a:extLst>
          </p:cNvPr>
          <p:cNvSpPr>
            <a:spLocks noGrp="1"/>
          </p:cNvSpPr>
          <p:nvPr>
            <p:ph type="pic" sz="quarter" idx="11"/>
          </p:nvPr>
        </p:nvSpPr>
        <p:spPr>
          <a:xfrm>
            <a:off x="3048" y="0"/>
            <a:ext cx="12188952" cy="6858000"/>
          </a:xfrm>
          <a:solidFill>
            <a:schemeClr val="bg1">
              <a:lumMod val="95000"/>
            </a:schemeClr>
          </a:solidFill>
        </p:spPr>
        <p:txBody>
          <a:bodyPr anchor="ctr"/>
          <a:lstStyle>
            <a:lvl1pPr algn="ctr">
              <a:defRPr/>
            </a:lvl1pPr>
          </a:lstStyle>
          <a:p>
            <a:endParaRPr lang="en-US"/>
          </a:p>
        </p:txBody>
      </p:sp>
      <p:sp>
        <p:nvSpPr>
          <p:cNvPr id="3" name="Text Placeholder 2">
            <a:extLst>
              <a:ext uri="{FF2B5EF4-FFF2-40B4-BE49-F238E27FC236}">
                <a16:creationId xmlns:a16="http://schemas.microsoft.com/office/drawing/2014/main" id="{92FE57BA-F306-4BE0-AFF6-78E78BB7A32C}"/>
              </a:ext>
            </a:extLst>
          </p:cNvPr>
          <p:cNvSpPr>
            <a:spLocks noGrp="1"/>
          </p:cNvSpPr>
          <p:nvPr>
            <p:ph type="body" sz="quarter" idx="10" hasCustomPrompt="1"/>
          </p:nvPr>
        </p:nvSpPr>
        <p:spPr>
          <a:xfrm>
            <a:off x="1106500" y="2809185"/>
            <a:ext cx="4112019" cy="2721460"/>
          </a:xfrm>
          <a:noFill/>
        </p:spPr>
        <p:txBody>
          <a:bodyPr wrap="square" lIns="0" tIns="0" rIns="0" bIns="0" rtlCol="0">
            <a:normAutofit/>
          </a:bodyPr>
          <a:lstStyle>
            <a:lvl1pPr>
              <a:defRPr lang="en-US" sz="4800" spc="-150" dirty="0">
                <a:latin typeface="+mj-lt"/>
                <a:ea typeface="Open Sans Extrabold" panose="020B0906030804020204" pitchFamily="34" charset="0"/>
                <a:cs typeface="Open Sans Extrabold" panose="020B0906030804020204" pitchFamily="34" charset="0"/>
              </a:defRPr>
            </a:lvl1pPr>
          </a:lstStyle>
          <a:p>
            <a:pPr lvl="0">
              <a:lnSpc>
                <a:spcPct val="85000"/>
              </a:lnSpc>
              <a:spcBef>
                <a:spcPts val="600"/>
              </a:spcBef>
            </a:pPr>
            <a:r>
              <a:rPr lang="en-US"/>
              <a:t>Click to edit section title</a:t>
            </a:r>
          </a:p>
        </p:txBody>
      </p:sp>
    </p:spTree>
    <p:extLst>
      <p:ext uri="{BB962C8B-B14F-4D97-AF65-F5344CB8AC3E}">
        <p14:creationId xmlns:p14="http://schemas.microsoft.com/office/powerpoint/2010/main" val="11943204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4_Section Divi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532D90-37D4-46CF-98AB-2C49C8DD167F}"/>
              </a:ext>
            </a:extLst>
          </p:cNvPr>
          <p:cNvPicPr>
            <a:picLocks noChangeAspect="1"/>
          </p:cNvPicPr>
          <p:nvPr userDrawn="1"/>
        </p:nvPicPr>
        <p:blipFill>
          <a:blip r:embed="rId2"/>
          <a:stretch>
            <a:fillRect/>
          </a:stretch>
        </p:blipFill>
        <p:spPr>
          <a:xfrm>
            <a:off x="0" y="0"/>
            <a:ext cx="12192000" cy="6862813"/>
          </a:xfrm>
          <a:prstGeom prst="rect">
            <a:avLst/>
          </a:prstGeom>
        </p:spPr>
      </p:pic>
      <p:sp>
        <p:nvSpPr>
          <p:cNvPr id="3" name="Text Placeholder 2">
            <a:extLst>
              <a:ext uri="{FF2B5EF4-FFF2-40B4-BE49-F238E27FC236}">
                <a16:creationId xmlns:a16="http://schemas.microsoft.com/office/drawing/2014/main" id="{92FE57BA-F306-4BE0-AFF6-78E78BB7A32C}"/>
              </a:ext>
            </a:extLst>
          </p:cNvPr>
          <p:cNvSpPr>
            <a:spLocks noGrp="1"/>
          </p:cNvSpPr>
          <p:nvPr>
            <p:ph type="body" sz="quarter" idx="10" hasCustomPrompt="1"/>
          </p:nvPr>
        </p:nvSpPr>
        <p:spPr>
          <a:xfrm>
            <a:off x="1106500" y="1019714"/>
            <a:ext cx="9782726" cy="2269176"/>
          </a:xfrm>
          <a:noFill/>
        </p:spPr>
        <p:txBody>
          <a:bodyPr vert="horz" wrap="square" lIns="0" tIns="0" rIns="0" bIns="0" rtlCol="0" anchor="b">
            <a:normAutofit/>
          </a:bodyPr>
          <a:lstStyle>
            <a:lvl1pPr>
              <a:defRPr lang="en-US" sz="4800" spc="-150" dirty="0">
                <a:solidFill>
                  <a:schemeClr val="tx1"/>
                </a:solidFill>
                <a:latin typeface="+mj-lt"/>
                <a:ea typeface="Open Sans Extrabold" panose="020B0906030804020204" pitchFamily="34" charset="0"/>
                <a:cs typeface="Open Sans Extrabold" panose="020B0906030804020204" pitchFamily="34" charset="0"/>
              </a:defRPr>
            </a:lvl1pPr>
          </a:lstStyle>
          <a:p>
            <a:pPr lvl="0">
              <a:lnSpc>
                <a:spcPct val="85000"/>
              </a:lnSpc>
              <a:spcBef>
                <a:spcPts val="600"/>
              </a:spcBef>
            </a:pPr>
            <a:r>
              <a:rPr lang="en-US"/>
              <a:t>Click to edit section title</a:t>
            </a:r>
          </a:p>
        </p:txBody>
      </p:sp>
    </p:spTree>
    <p:extLst>
      <p:ext uri="{BB962C8B-B14F-4D97-AF65-F5344CB8AC3E}">
        <p14:creationId xmlns:p14="http://schemas.microsoft.com/office/powerpoint/2010/main" val="4619779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2_Section Divi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46B54-8731-4BEB-8F04-F2966D926BD3}"/>
              </a:ext>
            </a:extLst>
          </p:cNvPr>
          <p:cNvPicPr>
            <a:picLocks/>
          </p:cNvPicPr>
          <p:nvPr userDrawn="1"/>
        </p:nvPicPr>
        <p:blipFill>
          <a:blip r:embed="rId2"/>
          <a:stretch>
            <a:fillRect/>
          </a:stretch>
        </p:blipFill>
        <p:spPr>
          <a:xfrm>
            <a:off x="-2" y="0"/>
            <a:ext cx="12192001" cy="6858000"/>
          </a:xfrm>
          <a:prstGeom prst="rect">
            <a:avLst/>
          </a:prstGeom>
        </p:spPr>
      </p:pic>
      <p:sp>
        <p:nvSpPr>
          <p:cNvPr id="3" name="Text Placeholder 2">
            <a:extLst>
              <a:ext uri="{FF2B5EF4-FFF2-40B4-BE49-F238E27FC236}">
                <a16:creationId xmlns:a16="http://schemas.microsoft.com/office/drawing/2014/main" id="{92FE57BA-F306-4BE0-AFF6-78E78BB7A32C}"/>
              </a:ext>
            </a:extLst>
          </p:cNvPr>
          <p:cNvSpPr>
            <a:spLocks noGrp="1"/>
          </p:cNvSpPr>
          <p:nvPr>
            <p:ph type="body" sz="quarter" idx="10" hasCustomPrompt="1"/>
          </p:nvPr>
        </p:nvSpPr>
        <p:spPr>
          <a:xfrm>
            <a:off x="1106500" y="1019714"/>
            <a:ext cx="9782726" cy="2269176"/>
          </a:xfrm>
          <a:noFill/>
        </p:spPr>
        <p:txBody>
          <a:bodyPr vert="horz" wrap="square" lIns="0" tIns="0" rIns="0" bIns="0" rtlCol="0" anchor="b">
            <a:normAutofit/>
          </a:bodyPr>
          <a:lstStyle>
            <a:lvl1pPr>
              <a:defRPr lang="en-US" sz="4800" spc="-150" dirty="0">
                <a:latin typeface="+mj-lt"/>
                <a:ea typeface="Open Sans Extrabold" panose="020B0906030804020204" pitchFamily="34" charset="0"/>
                <a:cs typeface="Open Sans Extrabold" panose="020B0906030804020204" pitchFamily="34" charset="0"/>
              </a:defRPr>
            </a:lvl1pPr>
          </a:lstStyle>
          <a:p>
            <a:pPr lvl="0">
              <a:lnSpc>
                <a:spcPct val="85000"/>
              </a:lnSpc>
              <a:spcBef>
                <a:spcPts val="600"/>
              </a:spcBef>
            </a:pPr>
            <a:r>
              <a:rPr lang="en-US"/>
              <a:t>Click to edit section title</a:t>
            </a:r>
          </a:p>
        </p:txBody>
      </p:sp>
    </p:spTree>
    <p:extLst>
      <p:ext uri="{BB962C8B-B14F-4D97-AF65-F5344CB8AC3E}">
        <p14:creationId xmlns:p14="http://schemas.microsoft.com/office/powerpoint/2010/main" val="23267712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Section Divi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882965-3783-42BB-9A57-79ED4873BA35}"/>
              </a:ext>
            </a:extLst>
          </p:cNvPr>
          <p:cNvPicPr>
            <a:picLocks/>
          </p:cNvPicPr>
          <p:nvPr userDrawn="1"/>
        </p:nvPicPr>
        <p:blipFill>
          <a:blip r:embed="rId2"/>
          <a:stretch>
            <a:fill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92FE57BA-F306-4BE0-AFF6-78E78BB7A32C}"/>
              </a:ext>
            </a:extLst>
          </p:cNvPr>
          <p:cNvSpPr>
            <a:spLocks noGrp="1"/>
          </p:cNvSpPr>
          <p:nvPr>
            <p:ph type="body" sz="quarter" idx="10" hasCustomPrompt="1"/>
          </p:nvPr>
        </p:nvSpPr>
        <p:spPr>
          <a:xfrm>
            <a:off x="457200" y="1019714"/>
            <a:ext cx="11277600" cy="1761138"/>
          </a:xfrm>
          <a:noFill/>
        </p:spPr>
        <p:txBody>
          <a:bodyPr vert="horz" wrap="square" lIns="0" tIns="0" rIns="0" bIns="0" rtlCol="0" anchor="b">
            <a:normAutofit/>
          </a:bodyPr>
          <a:lstStyle>
            <a:lvl1pPr>
              <a:defRPr lang="en-US" sz="4800" spc="-150" dirty="0">
                <a:latin typeface="+mj-lt"/>
                <a:ea typeface="Open Sans Extrabold" panose="020B0906030804020204" pitchFamily="34" charset="0"/>
                <a:cs typeface="Open Sans Extrabold" panose="020B0906030804020204" pitchFamily="34" charset="0"/>
              </a:defRPr>
            </a:lvl1pPr>
          </a:lstStyle>
          <a:p>
            <a:pPr lvl="0">
              <a:lnSpc>
                <a:spcPct val="85000"/>
              </a:lnSpc>
              <a:spcBef>
                <a:spcPts val="600"/>
              </a:spcBef>
            </a:pPr>
            <a:r>
              <a:rPr lang="en-US"/>
              <a:t>Click to edit section title</a:t>
            </a:r>
          </a:p>
        </p:txBody>
      </p:sp>
      <p:sp>
        <p:nvSpPr>
          <p:cNvPr id="4" name="Content Placeholder 3">
            <a:extLst>
              <a:ext uri="{FF2B5EF4-FFF2-40B4-BE49-F238E27FC236}">
                <a16:creationId xmlns:a16="http://schemas.microsoft.com/office/drawing/2014/main" id="{B62D714D-7AC5-4A8C-B970-828A629FC638}"/>
              </a:ext>
            </a:extLst>
          </p:cNvPr>
          <p:cNvSpPr>
            <a:spLocks noGrp="1"/>
          </p:cNvSpPr>
          <p:nvPr>
            <p:ph sz="quarter" idx="11"/>
          </p:nvPr>
        </p:nvSpPr>
        <p:spPr>
          <a:xfrm>
            <a:off x="457200" y="2991335"/>
            <a:ext cx="11277600" cy="623888"/>
          </a:xfrm>
        </p:spPr>
        <p:txBody>
          <a:bodyPr/>
          <a:lstStyle>
            <a:lvl1pPr>
              <a:defRPr sz="2000">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a:t>Click to edit Master text styles</a:t>
            </a:r>
          </a:p>
        </p:txBody>
      </p:sp>
    </p:spTree>
    <p:extLst>
      <p:ext uri="{BB962C8B-B14F-4D97-AF65-F5344CB8AC3E}">
        <p14:creationId xmlns:p14="http://schemas.microsoft.com/office/powerpoint/2010/main" val="10560950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ubhead">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D09D2F-E345-6040-9408-A642F236AC9B}"/>
              </a:ext>
            </a:extLst>
          </p:cNvPr>
          <p:cNvSpPr>
            <a:spLocks noGrp="1"/>
          </p:cNvSpPr>
          <p:nvPr>
            <p:ph type="title"/>
          </p:nvPr>
        </p:nvSpPr>
        <p:spPr bwMode="gray">
          <a:xfrm>
            <a:off x="457200" y="434975"/>
            <a:ext cx="11277599" cy="453696"/>
          </a:xfrm>
          <a:prstGeom prst="rect">
            <a:avLst/>
          </a:prstGeom>
        </p:spPr>
        <p:txBody>
          <a:bodyPr vert="horz" lIns="0" tIns="0" rIns="0" bIns="0" rtlCol="0" anchor="t" anchorCtr="0">
            <a:noAutofit/>
          </a:bodyPr>
          <a:lstStyle>
            <a:lvl1pPr>
              <a:defRPr lang="en-US" sz="2800" noProof="0" dirty="0"/>
            </a:lvl1pPr>
          </a:lstStyle>
          <a:p>
            <a:pPr lvl="0">
              <a:lnSpc>
                <a:spcPct val="90000"/>
              </a:lnSpc>
            </a:pPr>
            <a:r>
              <a:rPr lang="en-US" noProof="0"/>
              <a:t>Click to edit Master title style</a:t>
            </a:r>
          </a:p>
        </p:txBody>
      </p:sp>
      <p:sp>
        <p:nvSpPr>
          <p:cNvPr id="3" name="Text Placeholder 8">
            <a:extLst>
              <a:ext uri="{FF2B5EF4-FFF2-40B4-BE49-F238E27FC236}">
                <a16:creationId xmlns:a16="http://schemas.microsoft.com/office/drawing/2014/main" id="{61ECAAFF-8F4D-1041-9BD6-F01200012957}"/>
              </a:ext>
            </a:extLst>
          </p:cNvPr>
          <p:cNvSpPr>
            <a:spLocks noGrp="1"/>
          </p:cNvSpPr>
          <p:nvPr>
            <p:ph type="body" sz="quarter" idx="13" hasCustomPrompt="1"/>
          </p:nvPr>
        </p:nvSpPr>
        <p:spPr>
          <a:xfrm>
            <a:off x="458791" y="985838"/>
            <a:ext cx="11275995" cy="397805"/>
          </a:xfrm>
          <a:prstGeom prst="rect">
            <a:avLst/>
          </a:prstGeom>
        </p:spPr>
        <p:txBody>
          <a:bodyPr lIns="0" tIns="0" rIns="0" bIns="0">
            <a:noAutofit/>
          </a:bodyPr>
          <a:lstStyle>
            <a:lvl1pPr marL="0" indent="0">
              <a:spcAft>
                <a:spcPts val="600"/>
              </a:spcAft>
              <a:buNone/>
              <a:defRPr sz="1200" b="0" spc="-10" baseline="0">
                <a:solidFill>
                  <a:schemeClr val="tx1"/>
                </a:solidFill>
                <a:latin typeface="+mn-lt"/>
              </a:defRPr>
            </a:lvl1pPr>
          </a:lstStyle>
          <a:p>
            <a:pPr lvl="0"/>
            <a:r>
              <a:rPr lang="en-US" noProof="0"/>
              <a:t>Click to add subtitle</a:t>
            </a:r>
          </a:p>
        </p:txBody>
      </p:sp>
    </p:spTree>
    <p:extLst>
      <p:ext uri="{BB962C8B-B14F-4D97-AF65-F5344CB8AC3E}">
        <p14:creationId xmlns:p14="http://schemas.microsoft.com/office/powerpoint/2010/main" val="39084665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ubhead, breadcrumb">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D09D2F-E345-6040-9408-A642F236AC9B}"/>
              </a:ext>
            </a:extLst>
          </p:cNvPr>
          <p:cNvSpPr>
            <a:spLocks noGrp="1"/>
          </p:cNvSpPr>
          <p:nvPr>
            <p:ph type="title"/>
          </p:nvPr>
        </p:nvSpPr>
        <p:spPr bwMode="gray">
          <a:xfrm>
            <a:off x="457200" y="434975"/>
            <a:ext cx="11277599" cy="453696"/>
          </a:xfrm>
          <a:prstGeom prst="rect">
            <a:avLst/>
          </a:prstGeom>
        </p:spPr>
        <p:txBody>
          <a:bodyPr vert="horz" lIns="0" tIns="0" rIns="0" bIns="0" rtlCol="0" anchor="t" anchorCtr="0">
            <a:noAutofit/>
          </a:bodyPr>
          <a:lstStyle>
            <a:lvl1pPr>
              <a:defRPr lang="en-US" sz="2800" noProof="0" dirty="0"/>
            </a:lvl1pPr>
          </a:lstStyle>
          <a:p>
            <a:pPr lvl="0">
              <a:lnSpc>
                <a:spcPct val="90000"/>
              </a:lnSpc>
            </a:pPr>
            <a:r>
              <a:rPr lang="en-US" noProof="0"/>
              <a:t>Click to edit Master title style</a:t>
            </a:r>
          </a:p>
        </p:txBody>
      </p:sp>
      <p:sp>
        <p:nvSpPr>
          <p:cNvPr id="3" name="Text Placeholder 8">
            <a:extLst>
              <a:ext uri="{FF2B5EF4-FFF2-40B4-BE49-F238E27FC236}">
                <a16:creationId xmlns:a16="http://schemas.microsoft.com/office/drawing/2014/main" id="{61ECAAFF-8F4D-1041-9BD6-F01200012957}"/>
              </a:ext>
            </a:extLst>
          </p:cNvPr>
          <p:cNvSpPr>
            <a:spLocks noGrp="1"/>
          </p:cNvSpPr>
          <p:nvPr>
            <p:ph type="body" sz="quarter" idx="13" hasCustomPrompt="1"/>
          </p:nvPr>
        </p:nvSpPr>
        <p:spPr>
          <a:xfrm>
            <a:off x="458791" y="985838"/>
            <a:ext cx="11275995" cy="397805"/>
          </a:xfrm>
          <a:prstGeom prst="rect">
            <a:avLst/>
          </a:prstGeom>
        </p:spPr>
        <p:txBody>
          <a:bodyPr vert="horz" lIns="0" tIns="0" rIns="0" bIns="0" rtlCol="0">
            <a:noAutofit/>
          </a:bodyPr>
          <a:lstStyle>
            <a:lvl1pPr>
              <a:defRPr lang="en-US" spc="-10" baseline="0" noProof="0" dirty="0"/>
            </a:lvl1pPr>
          </a:lstStyle>
          <a:p>
            <a:pPr lvl="0">
              <a:spcAft>
                <a:spcPts val="600"/>
              </a:spcAft>
            </a:pPr>
            <a:r>
              <a:rPr lang="en-US" noProof="0"/>
              <a:t>Click to add subtitle</a:t>
            </a:r>
          </a:p>
        </p:txBody>
      </p:sp>
      <p:sp>
        <p:nvSpPr>
          <p:cNvPr id="5" name="Text Placeholder 4">
            <a:extLst>
              <a:ext uri="{FF2B5EF4-FFF2-40B4-BE49-F238E27FC236}">
                <a16:creationId xmlns:a16="http://schemas.microsoft.com/office/drawing/2014/main" id="{FF5C8827-37CE-4E32-8124-7A61CD0EC337}"/>
              </a:ext>
            </a:extLst>
          </p:cNvPr>
          <p:cNvSpPr>
            <a:spLocks noGrp="1"/>
          </p:cNvSpPr>
          <p:nvPr>
            <p:ph type="body" sz="quarter" idx="14" hasCustomPrompt="1"/>
          </p:nvPr>
        </p:nvSpPr>
        <p:spPr>
          <a:xfrm>
            <a:off x="457200" y="207780"/>
            <a:ext cx="11277600" cy="176212"/>
          </a:xfrm>
        </p:spPr>
        <p:txBody>
          <a:bodyPr vert="horz" lIns="0" tIns="0" rIns="0" bIns="0" rtlCol="0" anchor="b">
            <a:noAutofit/>
          </a:bodyPr>
          <a:lstStyle>
            <a:lvl1pPr>
              <a:defRPr lang="en-US" sz="900" b="1" cap="all" spc="250" baseline="0" dirty="0">
                <a:solidFill>
                  <a:schemeClr val="tx2">
                    <a:lumMod val="60000"/>
                    <a:lumOff val="40000"/>
                  </a:schemeClr>
                </a:solidFill>
              </a:defRPr>
            </a:lvl1pPr>
          </a:lstStyle>
          <a:p>
            <a:pPr lvl="0"/>
            <a:r>
              <a:rPr lang="en-US"/>
              <a:t>CLICK TO EDIT BREADCRUMB</a:t>
            </a:r>
          </a:p>
        </p:txBody>
      </p:sp>
    </p:spTree>
    <p:extLst>
      <p:ext uri="{BB962C8B-B14F-4D97-AF65-F5344CB8AC3E}">
        <p14:creationId xmlns:p14="http://schemas.microsoft.com/office/powerpoint/2010/main" val="41521569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subhead, breadcrumb">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D09D2F-E345-6040-9408-A642F236AC9B}"/>
              </a:ext>
            </a:extLst>
          </p:cNvPr>
          <p:cNvSpPr>
            <a:spLocks noGrp="1"/>
          </p:cNvSpPr>
          <p:nvPr>
            <p:ph type="title"/>
          </p:nvPr>
        </p:nvSpPr>
        <p:spPr bwMode="gray">
          <a:xfrm>
            <a:off x="457200" y="434975"/>
            <a:ext cx="11277599" cy="453696"/>
          </a:xfrm>
          <a:prstGeom prst="rect">
            <a:avLst/>
          </a:prstGeom>
        </p:spPr>
        <p:txBody>
          <a:bodyPr vert="horz" lIns="0" tIns="0" rIns="0" bIns="0" rtlCol="0" anchor="t" anchorCtr="0">
            <a:noAutofit/>
          </a:bodyPr>
          <a:lstStyle>
            <a:lvl1pPr>
              <a:defRPr lang="en-US" sz="2800" noProof="0" dirty="0"/>
            </a:lvl1pPr>
          </a:lstStyle>
          <a:p>
            <a:pPr lvl="0">
              <a:lnSpc>
                <a:spcPct val="90000"/>
              </a:lnSpc>
            </a:pPr>
            <a:r>
              <a:rPr lang="en-US" noProof="0"/>
              <a:t>Click to edit Master title style</a:t>
            </a:r>
          </a:p>
        </p:txBody>
      </p:sp>
      <p:sp>
        <p:nvSpPr>
          <p:cNvPr id="5" name="Text Placeholder 4">
            <a:extLst>
              <a:ext uri="{FF2B5EF4-FFF2-40B4-BE49-F238E27FC236}">
                <a16:creationId xmlns:a16="http://schemas.microsoft.com/office/drawing/2014/main" id="{FF5C8827-37CE-4E32-8124-7A61CD0EC337}"/>
              </a:ext>
            </a:extLst>
          </p:cNvPr>
          <p:cNvSpPr>
            <a:spLocks noGrp="1"/>
          </p:cNvSpPr>
          <p:nvPr>
            <p:ph type="body" sz="quarter" idx="14" hasCustomPrompt="1"/>
          </p:nvPr>
        </p:nvSpPr>
        <p:spPr>
          <a:xfrm>
            <a:off x="457200" y="207780"/>
            <a:ext cx="11277600" cy="176212"/>
          </a:xfrm>
        </p:spPr>
        <p:txBody>
          <a:bodyPr vert="horz" lIns="0" tIns="0" rIns="0" bIns="0" rtlCol="0" anchor="b">
            <a:noAutofit/>
          </a:bodyPr>
          <a:lstStyle>
            <a:lvl1pPr>
              <a:defRPr lang="en-US" sz="900" b="1" cap="all" spc="250" baseline="0" dirty="0">
                <a:solidFill>
                  <a:schemeClr val="tx2">
                    <a:lumMod val="60000"/>
                    <a:lumOff val="40000"/>
                  </a:schemeClr>
                </a:solidFill>
              </a:defRPr>
            </a:lvl1pPr>
          </a:lstStyle>
          <a:p>
            <a:pPr lvl="0"/>
            <a:r>
              <a:rPr lang="en-US"/>
              <a:t>CLICK TO EDIT BREADCRUMB</a:t>
            </a:r>
          </a:p>
        </p:txBody>
      </p:sp>
    </p:spTree>
    <p:extLst>
      <p:ext uri="{BB962C8B-B14F-4D97-AF65-F5344CB8AC3E}">
        <p14:creationId xmlns:p14="http://schemas.microsoft.com/office/powerpoint/2010/main" val="8676599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ubhead, content">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D09D2F-E345-6040-9408-A642F236AC9B}"/>
              </a:ext>
            </a:extLst>
          </p:cNvPr>
          <p:cNvSpPr>
            <a:spLocks noGrp="1"/>
          </p:cNvSpPr>
          <p:nvPr>
            <p:ph type="title"/>
          </p:nvPr>
        </p:nvSpPr>
        <p:spPr bwMode="gray">
          <a:xfrm>
            <a:off x="457200" y="434975"/>
            <a:ext cx="11277599" cy="453696"/>
          </a:xfrm>
          <a:prstGeom prst="rect">
            <a:avLst/>
          </a:prstGeom>
        </p:spPr>
        <p:txBody>
          <a:bodyPr vert="horz" lIns="0" tIns="0" rIns="0" bIns="0" rtlCol="0" anchor="t" anchorCtr="0">
            <a:noAutofit/>
          </a:bodyPr>
          <a:lstStyle>
            <a:lvl1pPr>
              <a:defRPr lang="en-US" sz="2800" noProof="0" dirty="0"/>
            </a:lvl1pPr>
          </a:lstStyle>
          <a:p>
            <a:pPr lvl="0">
              <a:lnSpc>
                <a:spcPct val="90000"/>
              </a:lnSpc>
            </a:pPr>
            <a:r>
              <a:rPr lang="en-US" noProof="0"/>
              <a:t>Click to edit Master title style</a:t>
            </a:r>
          </a:p>
        </p:txBody>
      </p:sp>
      <p:sp>
        <p:nvSpPr>
          <p:cNvPr id="3" name="Text Placeholder 8">
            <a:extLst>
              <a:ext uri="{FF2B5EF4-FFF2-40B4-BE49-F238E27FC236}">
                <a16:creationId xmlns:a16="http://schemas.microsoft.com/office/drawing/2014/main" id="{61ECAAFF-8F4D-1041-9BD6-F01200012957}"/>
              </a:ext>
            </a:extLst>
          </p:cNvPr>
          <p:cNvSpPr>
            <a:spLocks noGrp="1"/>
          </p:cNvSpPr>
          <p:nvPr>
            <p:ph type="body" sz="quarter" idx="13" hasCustomPrompt="1"/>
          </p:nvPr>
        </p:nvSpPr>
        <p:spPr>
          <a:xfrm>
            <a:off x="458791" y="985838"/>
            <a:ext cx="11275995" cy="397805"/>
          </a:xfrm>
          <a:prstGeom prst="rect">
            <a:avLst/>
          </a:prstGeom>
        </p:spPr>
        <p:txBody>
          <a:bodyPr vert="horz" lIns="0" tIns="0" rIns="0" bIns="0" rtlCol="0">
            <a:noAutofit/>
          </a:bodyPr>
          <a:lstStyle>
            <a:lvl1pPr>
              <a:defRPr lang="en-US" spc="-10" baseline="0" noProof="0" dirty="0"/>
            </a:lvl1pPr>
          </a:lstStyle>
          <a:p>
            <a:pPr lvl="0">
              <a:spcAft>
                <a:spcPts val="600"/>
              </a:spcAft>
            </a:pPr>
            <a:r>
              <a:rPr lang="en-US" noProof="0"/>
              <a:t>Click to add subtitle</a:t>
            </a:r>
          </a:p>
        </p:txBody>
      </p:sp>
      <p:sp>
        <p:nvSpPr>
          <p:cNvPr id="4" name="Text Placeholder 18">
            <a:extLst>
              <a:ext uri="{FF2B5EF4-FFF2-40B4-BE49-F238E27FC236}">
                <a16:creationId xmlns:a16="http://schemas.microsoft.com/office/drawing/2014/main" id="{B6FC7BD1-335E-4CA1-BDA2-487B07987509}"/>
              </a:ext>
            </a:extLst>
          </p:cNvPr>
          <p:cNvSpPr>
            <a:spLocks noGrp="1"/>
          </p:cNvSpPr>
          <p:nvPr>
            <p:ph idx="1"/>
          </p:nvPr>
        </p:nvSpPr>
        <p:spPr>
          <a:xfrm>
            <a:off x="469900" y="1665818"/>
            <a:ext cx="11252200" cy="4633383"/>
          </a:xfrm>
          <a:prstGeom prst="rect">
            <a:avLst/>
          </a:prstGeom>
        </p:spPr>
        <p:txBody>
          <a:bodyPr vert="horz" lIns="0" tIns="0" rIns="0" bIns="0" rtlCol="0">
            <a:noAutofit/>
          </a:bodyPr>
          <a:lstStyle>
            <a:lvl1pPr marL="0" indent="0" algn="l">
              <a:buFontTx/>
              <a:buNone/>
              <a:defRPr sz="1000"/>
            </a:lvl1pPr>
            <a:lvl2pPr marL="127000" indent="-127000" algn="l">
              <a:buClrTx/>
              <a:buSzPct val="100000"/>
              <a:buFont typeface="Arial" panose="020B0604020202020204" pitchFamily="34" charset="0"/>
              <a:buChar char="•"/>
              <a:defRPr sz="1000"/>
            </a:lvl2pPr>
            <a:lvl3pPr marL="279400" indent="-127000" algn="l">
              <a:buClrTx/>
              <a:buSzPct val="100000"/>
              <a:buFont typeface="Arial" panose="020B0604020202020204" pitchFamily="34" charset="0"/>
              <a:buChar char="−"/>
              <a:defRPr sz="1000"/>
            </a:lvl3pPr>
            <a:lvl4pPr marL="431800" indent="-127000" algn="l">
              <a:buClrTx/>
              <a:buSzPct val="100000"/>
              <a:buFont typeface="Arial" panose="020B0604020202020204" pitchFamily="34" charset="0"/>
              <a:buChar char="◦"/>
              <a:defRPr sz="1000"/>
            </a:lvl4pPr>
            <a:lvl5pPr marL="584200" indent="-127000" algn="l">
              <a:buClrTx/>
              <a:buSzPct val="100000"/>
              <a:buFont typeface="Arial" panose="020B0604020202020204" pitchFamily="34" charset="0"/>
              <a:buChar char="−"/>
              <a:defRPr sz="10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8751929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ubhead, breadcrumb, content">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D09D2F-E345-6040-9408-A642F236AC9B}"/>
              </a:ext>
            </a:extLst>
          </p:cNvPr>
          <p:cNvSpPr>
            <a:spLocks noGrp="1"/>
          </p:cNvSpPr>
          <p:nvPr>
            <p:ph type="title"/>
          </p:nvPr>
        </p:nvSpPr>
        <p:spPr bwMode="gray">
          <a:xfrm>
            <a:off x="457200" y="434975"/>
            <a:ext cx="11277599" cy="453696"/>
          </a:xfrm>
          <a:prstGeom prst="rect">
            <a:avLst/>
          </a:prstGeom>
        </p:spPr>
        <p:txBody>
          <a:bodyPr vert="horz" lIns="0" tIns="0" rIns="0" bIns="0" rtlCol="0" anchor="t" anchorCtr="0">
            <a:noAutofit/>
          </a:bodyPr>
          <a:lstStyle>
            <a:lvl1pPr>
              <a:defRPr lang="en-US" sz="2800" noProof="0" dirty="0"/>
            </a:lvl1pPr>
          </a:lstStyle>
          <a:p>
            <a:pPr lvl="0">
              <a:lnSpc>
                <a:spcPct val="90000"/>
              </a:lnSpc>
            </a:pPr>
            <a:r>
              <a:rPr lang="en-US" noProof="0"/>
              <a:t>Click to edit Master title style</a:t>
            </a:r>
          </a:p>
        </p:txBody>
      </p:sp>
      <p:sp>
        <p:nvSpPr>
          <p:cNvPr id="3" name="Text Placeholder 8">
            <a:extLst>
              <a:ext uri="{FF2B5EF4-FFF2-40B4-BE49-F238E27FC236}">
                <a16:creationId xmlns:a16="http://schemas.microsoft.com/office/drawing/2014/main" id="{61ECAAFF-8F4D-1041-9BD6-F01200012957}"/>
              </a:ext>
            </a:extLst>
          </p:cNvPr>
          <p:cNvSpPr>
            <a:spLocks noGrp="1"/>
          </p:cNvSpPr>
          <p:nvPr>
            <p:ph type="body" sz="quarter" idx="13" hasCustomPrompt="1"/>
          </p:nvPr>
        </p:nvSpPr>
        <p:spPr>
          <a:xfrm>
            <a:off x="458791" y="985838"/>
            <a:ext cx="11275995" cy="397805"/>
          </a:xfrm>
          <a:prstGeom prst="rect">
            <a:avLst/>
          </a:prstGeom>
        </p:spPr>
        <p:txBody>
          <a:bodyPr vert="horz" lIns="0" tIns="0" rIns="0" bIns="0" rtlCol="0">
            <a:noAutofit/>
          </a:bodyPr>
          <a:lstStyle>
            <a:lvl1pPr>
              <a:defRPr lang="en-US" spc="-10" baseline="0" noProof="0" dirty="0"/>
            </a:lvl1pPr>
          </a:lstStyle>
          <a:p>
            <a:pPr lvl="0">
              <a:spcAft>
                <a:spcPts val="600"/>
              </a:spcAft>
            </a:pPr>
            <a:r>
              <a:rPr lang="en-US" noProof="0"/>
              <a:t>Click to add subtitle</a:t>
            </a:r>
          </a:p>
        </p:txBody>
      </p:sp>
      <p:sp>
        <p:nvSpPr>
          <p:cNvPr id="5" name="Text Placeholder 4">
            <a:extLst>
              <a:ext uri="{FF2B5EF4-FFF2-40B4-BE49-F238E27FC236}">
                <a16:creationId xmlns:a16="http://schemas.microsoft.com/office/drawing/2014/main" id="{FF5C8827-37CE-4E32-8124-7A61CD0EC337}"/>
              </a:ext>
            </a:extLst>
          </p:cNvPr>
          <p:cNvSpPr>
            <a:spLocks noGrp="1"/>
          </p:cNvSpPr>
          <p:nvPr>
            <p:ph type="body" sz="quarter" idx="14" hasCustomPrompt="1"/>
          </p:nvPr>
        </p:nvSpPr>
        <p:spPr>
          <a:xfrm>
            <a:off x="457200" y="207780"/>
            <a:ext cx="11277600" cy="176212"/>
          </a:xfrm>
        </p:spPr>
        <p:txBody>
          <a:bodyPr vert="horz" lIns="0" tIns="0" rIns="0" bIns="0" rtlCol="0" anchor="b">
            <a:noAutofit/>
          </a:bodyPr>
          <a:lstStyle>
            <a:lvl1pPr>
              <a:defRPr lang="en-US" sz="900" b="1" cap="all" spc="250" baseline="0" dirty="0">
                <a:solidFill>
                  <a:schemeClr val="tx2">
                    <a:lumMod val="60000"/>
                    <a:lumOff val="40000"/>
                  </a:schemeClr>
                </a:solidFill>
              </a:defRPr>
            </a:lvl1pPr>
          </a:lstStyle>
          <a:p>
            <a:pPr lvl="0"/>
            <a:r>
              <a:rPr lang="en-US"/>
              <a:t>CLICK TO EDIT BREADCRUMB</a:t>
            </a:r>
          </a:p>
        </p:txBody>
      </p:sp>
      <p:sp>
        <p:nvSpPr>
          <p:cNvPr id="6" name="Text Placeholder 18">
            <a:extLst>
              <a:ext uri="{FF2B5EF4-FFF2-40B4-BE49-F238E27FC236}">
                <a16:creationId xmlns:a16="http://schemas.microsoft.com/office/drawing/2014/main" id="{B5441A96-9AA8-4871-B64B-8A0861BFB8F1}"/>
              </a:ext>
            </a:extLst>
          </p:cNvPr>
          <p:cNvSpPr>
            <a:spLocks noGrp="1"/>
          </p:cNvSpPr>
          <p:nvPr>
            <p:ph idx="1"/>
          </p:nvPr>
        </p:nvSpPr>
        <p:spPr>
          <a:xfrm>
            <a:off x="469900" y="1665818"/>
            <a:ext cx="11252200" cy="4633383"/>
          </a:xfrm>
          <a:prstGeom prst="rect">
            <a:avLst/>
          </a:prstGeom>
        </p:spPr>
        <p:txBody>
          <a:bodyPr vert="horz" lIns="0" tIns="0" rIns="0" bIns="0" rtlCol="0">
            <a:noAutofit/>
          </a:bodyPr>
          <a:lstStyle>
            <a:lvl1pPr marL="0" indent="0" algn="l">
              <a:buFontTx/>
              <a:buNone/>
              <a:defRPr sz="1000"/>
            </a:lvl1pPr>
            <a:lvl2pPr marL="127000" indent="-127000" algn="l">
              <a:buClrTx/>
              <a:buSzPct val="100000"/>
              <a:buFont typeface="Arial" panose="020B0604020202020204" pitchFamily="34" charset="0"/>
              <a:buChar char="•"/>
              <a:defRPr sz="1000"/>
            </a:lvl2pPr>
            <a:lvl3pPr marL="279400" indent="-127000" algn="l">
              <a:buClrTx/>
              <a:buSzPct val="100000"/>
              <a:buFont typeface="Arial" panose="020B0604020202020204" pitchFamily="34" charset="0"/>
              <a:buChar char="−"/>
              <a:defRPr sz="1000"/>
            </a:lvl3pPr>
            <a:lvl4pPr marL="431800" indent="-127000" algn="l">
              <a:buClrTx/>
              <a:buSzPct val="100000"/>
              <a:buFont typeface="Arial" panose="020B0604020202020204" pitchFamily="34" charset="0"/>
              <a:buChar char="◦"/>
              <a:defRPr sz="1000"/>
            </a:lvl4pPr>
            <a:lvl5pPr marL="584200" indent="-127000" algn="l">
              <a:buClrTx/>
              <a:buSzPct val="100000"/>
              <a:buFont typeface="Arial" panose="020B0604020202020204" pitchFamily="34" charset="0"/>
              <a:buChar char="−"/>
              <a:defRPr sz="10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790871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tx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82602" y="2825416"/>
            <a:ext cx="10350500" cy="603584"/>
          </a:xfrm>
          <a:prstGeom prst="rect">
            <a:avLst/>
          </a:prstGeom>
        </p:spPr>
        <p:txBody>
          <a:bodyPr anchor="t" anchorCtr="0"/>
          <a:lstStyle>
            <a:lvl1pPr marL="0" indent="0" algn="l">
              <a:spcBef>
                <a:spcPts val="0"/>
              </a:spcBef>
              <a:spcAft>
                <a:spcPts val="400"/>
              </a:spcAft>
              <a:buNone/>
              <a:defRPr sz="2400" b="1" i="0" spc="0">
                <a:solidFill>
                  <a:schemeClr val="accent2"/>
                </a:solidFill>
                <a:latin typeface="Encode Sans Normal ExtraBold" panose="02000000000000000000" pitchFamily="2" charset="77"/>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SUBTITLE – ALL CAPS</a:t>
            </a:r>
          </a:p>
        </p:txBody>
      </p:sp>
      <p:sp>
        <p:nvSpPr>
          <p:cNvPr id="7" name="Title 1"/>
          <p:cNvSpPr>
            <a:spLocks noGrp="1"/>
          </p:cNvSpPr>
          <p:nvPr>
            <p:ph type="title" hasCustomPrompt="1"/>
          </p:nvPr>
        </p:nvSpPr>
        <p:spPr>
          <a:xfrm>
            <a:off x="482602" y="982134"/>
            <a:ext cx="10325100" cy="1615143"/>
          </a:xfrm>
          <a:prstGeom prst="rect">
            <a:avLst/>
          </a:prstGeom>
        </p:spPr>
        <p:txBody>
          <a:bodyPr anchor="b" anchorCtr="0"/>
          <a:lstStyle>
            <a:lvl1pPr algn="l">
              <a:lnSpc>
                <a:spcPts val="6133"/>
              </a:lnSpc>
              <a:spcBef>
                <a:spcPts val="0"/>
              </a:spcBef>
              <a:defRPr sz="4800" b="1" i="0" cap="none" spc="-40" baseline="0">
                <a:solidFill>
                  <a:schemeClr val="bg1"/>
                </a:solidFill>
                <a:latin typeface="Encode Sans Normal ExtraBold" panose="02000000000000000000" pitchFamily="2" charset="77"/>
              </a:defRPr>
            </a:lvl1pPr>
          </a:lstStyle>
          <a:p>
            <a:r>
              <a:rPr lang="en-US"/>
              <a:t>CLICK TO EDIT </a:t>
            </a:r>
            <a:br>
              <a:rPr lang="en-US"/>
            </a:br>
            <a:r>
              <a:rPr lang="en-US"/>
              <a:t>TITLE STYLE</a:t>
            </a:r>
          </a:p>
        </p:txBody>
      </p:sp>
      <p:pic>
        <p:nvPicPr>
          <p:cNvPr id="2" name="Picture 1">
            <a:extLst>
              <a:ext uri="{FF2B5EF4-FFF2-40B4-BE49-F238E27FC236}">
                <a16:creationId xmlns:a16="http://schemas.microsoft.com/office/drawing/2014/main" id="{7E2379E8-F2CC-8B81-C601-399651B1C1E2}"/>
              </a:ext>
            </a:extLst>
          </p:cNvPr>
          <p:cNvPicPr preferRelativeResize="0">
            <a:picLocks noChangeAspect="1"/>
          </p:cNvPicPr>
          <p:nvPr/>
        </p:nvPicPr>
        <p:blipFill>
          <a:blip r:embed="rId2"/>
          <a:srcRect/>
          <a:stretch/>
        </p:blipFill>
        <p:spPr>
          <a:xfrm>
            <a:off x="9881671" y="5542750"/>
            <a:ext cx="1753208" cy="864916"/>
          </a:xfrm>
          <a:prstGeom prst="rect">
            <a:avLst/>
          </a:prstGeom>
        </p:spPr>
      </p:pic>
    </p:spTree>
    <p:extLst>
      <p:ext uri="{BB962C8B-B14F-4D97-AF65-F5344CB8AC3E}">
        <p14:creationId xmlns:p14="http://schemas.microsoft.com/office/powerpoint/2010/main" val="293100137"/>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ubhead, left stack">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D09D2F-E345-6040-9408-A642F236AC9B}"/>
              </a:ext>
            </a:extLst>
          </p:cNvPr>
          <p:cNvSpPr>
            <a:spLocks noGrp="1"/>
          </p:cNvSpPr>
          <p:nvPr>
            <p:ph type="title"/>
          </p:nvPr>
        </p:nvSpPr>
        <p:spPr bwMode="gray">
          <a:xfrm>
            <a:off x="457200" y="434975"/>
            <a:ext cx="3188447" cy="1115568"/>
          </a:xfrm>
          <a:prstGeom prst="rect">
            <a:avLst/>
          </a:prstGeom>
        </p:spPr>
        <p:txBody>
          <a:bodyPr vert="horz" lIns="0" tIns="0" rIns="0" bIns="0" rtlCol="0" anchor="t" anchorCtr="0">
            <a:noAutofit/>
          </a:bodyPr>
          <a:lstStyle>
            <a:lvl1pPr>
              <a:defRPr lang="en-US" sz="2800" noProof="0" dirty="0"/>
            </a:lvl1pPr>
          </a:lstStyle>
          <a:p>
            <a:pPr lvl="0">
              <a:lnSpc>
                <a:spcPct val="90000"/>
              </a:lnSpc>
            </a:pPr>
            <a:r>
              <a:rPr lang="en-US" noProof="0"/>
              <a:t>Click to edit Master title style</a:t>
            </a:r>
          </a:p>
        </p:txBody>
      </p:sp>
      <p:sp>
        <p:nvSpPr>
          <p:cNvPr id="3" name="Text Placeholder 8">
            <a:extLst>
              <a:ext uri="{FF2B5EF4-FFF2-40B4-BE49-F238E27FC236}">
                <a16:creationId xmlns:a16="http://schemas.microsoft.com/office/drawing/2014/main" id="{61ECAAFF-8F4D-1041-9BD6-F01200012957}"/>
              </a:ext>
            </a:extLst>
          </p:cNvPr>
          <p:cNvSpPr>
            <a:spLocks noGrp="1"/>
          </p:cNvSpPr>
          <p:nvPr>
            <p:ph type="body" sz="quarter" idx="13" hasCustomPrompt="1"/>
          </p:nvPr>
        </p:nvSpPr>
        <p:spPr>
          <a:xfrm>
            <a:off x="458792" y="1619344"/>
            <a:ext cx="3186856" cy="1040185"/>
          </a:xfrm>
          <a:prstGeom prst="rect">
            <a:avLst/>
          </a:prstGeom>
        </p:spPr>
        <p:txBody>
          <a:bodyPr vert="horz" lIns="0" tIns="0" rIns="0" bIns="0" rtlCol="0">
            <a:noAutofit/>
          </a:bodyPr>
          <a:lstStyle>
            <a:lvl1pPr>
              <a:defRPr lang="en-US" spc="-10" baseline="0" noProof="0" dirty="0"/>
            </a:lvl1pPr>
          </a:lstStyle>
          <a:p>
            <a:pPr lvl="0">
              <a:spcAft>
                <a:spcPts val="600"/>
              </a:spcAft>
            </a:pPr>
            <a:r>
              <a:rPr lang="en-US" noProof="0"/>
              <a:t>Click to add subtitle</a:t>
            </a:r>
          </a:p>
        </p:txBody>
      </p:sp>
    </p:spTree>
    <p:extLst>
      <p:ext uri="{BB962C8B-B14F-4D97-AF65-F5344CB8AC3E}">
        <p14:creationId xmlns:p14="http://schemas.microsoft.com/office/powerpoint/2010/main" val="4218194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ubhead, breadcrumb left stack">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D09D2F-E345-6040-9408-A642F236AC9B}"/>
              </a:ext>
            </a:extLst>
          </p:cNvPr>
          <p:cNvSpPr>
            <a:spLocks noGrp="1"/>
          </p:cNvSpPr>
          <p:nvPr>
            <p:ph type="title"/>
          </p:nvPr>
        </p:nvSpPr>
        <p:spPr bwMode="gray">
          <a:xfrm>
            <a:off x="457200" y="434974"/>
            <a:ext cx="3640138" cy="1119505"/>
          </a:xfrm>
          <a:prstGeom prst="rect">
            <a:avLst/>
          </a:prstGeom>
        </p:spPr>
        <p:txBody>
          <a:bodyPr vert="horz" lIns="0" tIns="0" rIns="0" bIns="0" rtlCol="0" anchor="t" anchorCtr="0">
            <a:noAutofit/>
          </a:bodyPr>
          <a:lstStyle>
            <a:lvl1pPr>
              <a:defRPr lang="en-US" sz="2800" noProof="0" dirty="0"/>
            </a:lvl1pPr>
          </a:lstStyle>
          <a:p>
            <a:pPr lvl="0">
              <a:lnSpc>
                <a:spcPct val="90000"/>
              </a:lnSpc>
            </a:pPr>
            <a:r>
              <a:rPr lang="en-US" noProof="0"/>
              <a:t>Click to edit Master title style</a:t>
            </a:r>
          </a:p>
        </p:txBody>
      </p:sp>
      <p:sp>
        <p:nvSpPr>
          <p:cNvPr id="3" name="Text Placeholder 8">
            <a:extLst>
              <a:ext uri="{FF2B5EF4-FFF2-40B4-BE49-F238E27FC236}">
                <a16:creationId xmlns:a16="http://schemas.microsoft.com/office/drawing/2014/main" id="{61ECAAFF-8F4D-1041-9BD6-F01200012957}"/>
              </a:ext>
            </a:extLst>
          </p:cNvPr>
          <p:cNvSpPr>
            <a:spLocks noGrp="1"/>
          </p:cNvSpPr>
          <p:nvPr>
            <p:ph type="body" sz="quarter" idx="13" hasCustomPrompt="1"/>
          </p:nvPr>
        </p:nvSpPr>
        <p:spPr>
          <a:xfrm>
            <a:off x="458792" y="1619344"/>
            <a:ext cx="3638322" cy="1040185"/>
          </a:xfrm>
          <a:prstGeom prst="rect">
            <a:avLst/>
          </a:prstGeom>
        </p:spPr>
        <p:txBody>
          <a:bodyPr vert="horz" lIns="0" tIns="0" rIns="0" bIns="0" rtlCol="0">
            <a:noAutofit/>
          </a:bodyPr>
          <a:lstStyle>
            <a:lvl1pPr>
              <a:defRPr lang="en-US" spc="-10" baseline="0" noProof="0" dirty="0"/>
            </a:lvl1pPr>
          </a:lstStyle>
          <a:p>
            <a:pPr lvl="0">
              <a:spcAft>
                <a:spcPts val="600"/>
              </a:spcAft>
            </a:pPr>
            <a:r>
              <a:rPr lang="en-US" noProof="0"/>
              <a:t>Click to add subtitle</a:t>
            </a:r>
          </a:p>
        </p:txBody>
      </p:sp>
      <p:sp>
        <p:nvSpPr>
          <p:cNvPr id="4" name="Text Placeholder 4">
            <a:extLst>
              <a:ext uri="{FF2B5EF4-FFF2-40B4-BE49-F238E27FC236}">
                <a16:creationId xmlns:a16="http://schemas.microsoft.com/office/drawing/2014/main" id="{DB736BA9-5546-47B4-9890-CE986B04185A}"/>
              </a:ext>
            </a:extLst>
          </p:cNvPr>
          <p:cNvSpPr>
            <a:spLocks noGrp="1"/>
          </p:cNvSpPr>
          <p:nvPr>
            <p:ph type="body" sz="quarter" idx="14" hasCustomPrompt="1"/>
          </p:nvPr>
        </p:nvSpPr>
        <p:spPr>
          <a:xfrm>
            <a:off x="457199" y="207780"/>
            <a:ext cx="3643345" cy="176212"/>
          </a:xfrm>
        </p:spPr>
        <p:txBody>
          <a:bodyPr anchor="b"/>
          <a:lstStyle>
            <a:lvl1pPr>
              <a:defRPr sz="900" b="1" cap="all" spc="250" baseline="0">
                <a:solidFill>
                  <a:schemeClr val="tx2">
                    <a:lumMod val="60000"/>
                    <a:lumOff val="40000"/>
                  </a:schemeClr>
                </a:solidFill>
              </a:defRPr>
            </a:lvl1pPr>
          </a:lstStyle>
          <a:p>
            <a:pPr lvl="0"/>
            <a:r>
              <a:rPr lang="en-US"/>
              <a:t>CLICK TO EDIT BREADCRUMB</a:t>
            </a:r>
          </a:p>
        </p:txBody>
      </p:sp>
    </p:spTree>
    <p:extLst>
      <p:ext uri="{BB962C8B-B14F-4D97-AF65-F5344CB8AC3E}">
        <p14:creationId xmlns:p14="http://schemas.microsoft.com/office/powerpoint/2010/main" val="4130321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ark BG Title, subhead, breadcrumb left stack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D09D2F-E345-6040-9408-A642F236AC9B}"/>
              </a:ext>
            </a:extLst>
          </p:cNvPr>
          <p:cNvSpPr>
            <a:spLocks noGrp="1"/>
          </p:cNvSpPr>
          <p:nvPr>
            <p:ph type="title"/>
          </p:nvPr>
        </p:nvSpPr>
        <p:spPr bwMode="gray">
          <a:xfrm>
            <a:off x="457996" y="434975"/>
            <a:ext cx="3639342" cy="1119505"/>
          </a:xfrm>
          <a:prstGeom prst="rect">
            <a:avLst/>
          </a:prstGeom>
        </p:spPr>
        <p:txBody>
          <a:bodyPr vert="horz" lIns="0" tIns="0" rIns="0" bIns="0" rtlCol="0" anchor="t" anchorCtr="0">
            <a:noAutofit/>
          </a:bodyPr>
          <a:lstStyle>
            <a:lvl1pPr>
              <a:defRPr lang="en-US" sz="2800" noProof="0" dirty="0"/>
            </a:lvl1pPr>
          </a:lstStyle>
          <a:p>
            <a:pPr lvl="0">
              <a:lnSpc>
                <a:spcPct val="90000"/>
              </a:lnSpc>
            </a:pPr>
            <a:r>
              <a:rPr lang="en-US" noProof="0"/>
              <a:t>Click to edit Master title style</a:t>
            </a:r>
          </a:p>
        </p:txBody>
      </p:sp>
      <p:sp>
        <p:nvSpPr>
          <p:cNvPr id="3" name="Text Placeholder 8">
            <a:extLst>
              <a:ext uri="{FF2B5EF4-FFF2-40B4-BE49-F238E27FC236}">
                <a16:creationId xmlns:a16="http://schemas.microsoft.com/office/drawing/2014/main" id="{61ECAAFF-8F4D-1041-9BD6-F01200012957}"/>
              </a:ext>
            </a:extLst>
          </p:cNvPr>
          <p:cNvSpPr>
            <a:spLocks noGrp="1"/>
          </p:cNvSpPr>
          <p:nvPr>
            <p:ph type="body" sz="quarter" idx="13" hasCustomPrompt="1"/>
          </p:nvPr>
        </p:nvSpPr>
        <p:spPr>
          <a:xfrm>
            <a:off x="458792" y="1936897"/>
            <a:ext cx="3637526" cy="1040185"/>
          </a:xfrm>
          <a:prstGeom prst="rect">
            <a:avLst/>
          </a:prstGeom>
        </p:spPr>
        <p:txBody>
          <a:bodyPr vert="horz" lIns="0" tIns="0" rIns="0" bIns="0" rtlCol="0">
            <a:noAutofit/>
          </a:bodyPr>
          <a:lstStyle>
            <a:lvl1pPr>
              <a:defRPr lang="en-US" spc="-10" baseline="0" noProof="0" dirty="0"/>
            </a:lvl1pPr>
          </a:lstStyle>
          <a:p>
            <a:pPr lvl="0">
              <a:spcAft>
                <a:spcPts val="600"/>
              </a:spcAft>
            </a:pPr>
            <a:r>
              <a:rPr lang="en-US" noProof="0"/>
              <a:t>Click to add subtitle</a:t>
            </a:r>
          </a:p>
        </p:txBody>
      </p:sp>
      <p:sp>
        <p:nvSpPr>
          <p:cNvPr id="4" name="Text Placeholder 4">
            <a:extLst>
              <a:ext uri="{FF2B5EF4-FFF2-40B4-BE49-F238E27FC236}">
                <a16:creationId xmlns:a16="http://schemas.microsoft.com/office/drawing/2014/main" id="{DB736BA9-5546-47B4-9890-CE986B04185A}"/>
              </a:ext>
            </a:extLst>
          </p:cNvPr>
          <p:cNvSpPr>
            <a:spLocks noGrp="1"/>
          </p:cNvSpPr>
          <p:nvPr>
            <p:ph type="body" sz="quarter" idx="14" hasCustomPrompt="1"/>
          </p:nvPr>
        </p:nvSpPr>
        <p:spPr>
          <a:xfrm>
            <a:off x="457200" y="206030"/>
            <a:ext cx="3642548" cy="176212"/>
          </a:xfrm>
        </p:spPr>
        <p:txBody>
          <a:bodyPr anchor="b"/>
          <a:lstStyle>
            <a:lvl1pPr>
              <a:defRPr sz="900" b="1" cap="all" spc="250" baseline="0">
                <a:solidFill>
                  <a:schemeClr val="tx2">
                    <a:lumMod val="60000"/>
                    <a:lumOff val="40000"/>
                  </a:schemeClr>
                </a:solidFill>
              </a:defRPr>
            </a:lvl1pPr>
          </a:lstStyle>
          <a:p>
            <a:pPr lvl="0"/>
            <a:r>
              <a:rPr lang="en-US"/>
              <a:t>CLICK TO EDIT BREADCRUMB</a:t>
            </a:r>
          </a:p>
        </p:txBody>
      </p:sp>
    </p:spTree>
    <p:extLst>
      <p:ext uri="{BB962C8B-B14F-4D97-AF65-F5344CB8AC3E}">
        <p14:creationId xmlns:p14="http://schemas.microsoft.com/office/powerpoint/2010/main" val="33321900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Dark BG Title, subhead, breadcrumb left stack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D09D2F-E345-6040-9408-A642F236AC9B}"/>
              </a:ext>
            </a:extLst>
          </p:cNvPr>
          <p:cNvSpPr>
            <a:spLocks noGrp="1"/>
          </p:cNvSpPr>
          <p:nvPr>
            <p:ph type="title"/>
          </p:nvPr>
        </p:nvSpPr>
        <p:spPr bwMode="gray">
          <a:xfrm>
            <a:off x="457996" y="434975"/>
            <a:ext cx="3639342" cy="1119505"/>
          </a:xfrm>
          <a:prstGeom prst="rect">
            <a:avLst/>
          </a:prstGeom>
        </p:spPr>
        <p:txBody>
          <a:bodyPr vert="horz" lIns="0" tIns="0" rIns="0" bIns="0" rtlCol="0" anchor="t" anchorCtr="0">
            <a:noAutofit/>
          </a:bodyPr>
          <a:lstStyle>
            <a:lvl1pPr>
              <a:defRPr lang="en-US" sz="2800" noProof="0" dirty="0"/>
            </a:lvl1pPr>
          </a:lstStyle>
          <a:p>
            <a:pPr lvl="0">
              <a:lnSpc>
                <a:spcPct val="90000"/>
              </a:lnSpc>
            </a:pPr>
            <a:r>
              <a:rPr lang="en-US" noProof="0"/>
              <a:t>Click to edit Master title style</a:t>
            </a:r>
          </a:p>
        </p:txBody>
      </p:sp>
      <p:sp>
        <p:nvSpPr>
          <p:cNvPr id="3" name="Text Placeholder 8">
            <a:extLst>
              <a:ext uri="{FF2B5EF4-FFF2-40B4-BE49-F238E27FC236}">
                <a16:creationId xmlns:a16="http://schemas.microsoft.com/office/drawing/2014/main" id="{61ECAAFF-8F4D-1041-9BD6-F01200012957}"/>
              </a:ext>
            </a:extLst>
          </p:cNvPr>
          <p:cNvSpPr>
            <a:spLocks noGrp="1"/>
          </p:cNvSpPr>
          <p:nvPr>
            <p:ph type="body" sz="quarter" idx="13" hasCustomPrompt="1"/>
          </p:nvPr>
        </p:nvSpPr>
        <p:spPr>
          <a:xfrm>
            <a:off x="458792" y="2779859"/>
            <a:ext cx="3637526" cy="1040185"/>
          </a:xfrm>
          <a:prstGeom prst="rect">
            <a:avLst/>
          </a:prstGeom>
        </p:spPr>
        <p:txBody>
          <a:bodyPr vert="horz" lIns="0" tIns="0" rIns="0" bIns="0" rtlCol="0">
            <a:noAutofit/>
          </a:bodyPr>
          <a:lstStyle>
            <a:lvl1pPr>
              <a:defRPr lang="en-US" spc="-10" baseline="0" noProof="0" dirty="0"/>
            </a:lvl1pPr>
          </a:lstStyle>
          <a:p>
            <a:pPr lvl="0">
              <a:spcAft>
                <a:spcPts val="600"/>
              </a:spcAft>
            </a:pPr>
            <a:r>
              <a:rPr lang="en-US" noProof="0"/>
              <a:t>Click to add subtitle</a:t>
            </a:r>
          </a:p>
        </p:txBody>
      </p:sp>
      <p:sp>
        <p:nvSpPr>
          <p:cNvPr id="4" name="Text Placeholder 4">
            <a:extLst>
              <a:ext uri="{FF2B5EF4-FFF2-40B4-BE49-F238E27FC236}">
                <a16:creationId xmlns:a16="http://schemas.microsoft.com/office/drawing/2014/main" id="{DB736BA9-5546-47B4-9890-CE986B04185A}"/>
              </a:ext>
            </a:extLst>
          </p:cNvPr>
          <p:cNvSpPr>
            <a:spLocks noGrp="1"/>
          </p:cNvSpPr>
          <p:nvPr>
            <p:ph type="body" sz="quarter" idx="14" hasCustomPrompt="1"/>
          </p:nvPr>
        </p:nvSpPr>
        <p:spPr>
          <a:xfrm>
            <a:off x="457200" y="206030"/>
            <a:ext cx="3642548" cy="176212"/>
          </a:xfrm>
        </p:spPr>
        <p:txBody>
          <a:bodyPr anchor="b"/>
          <a:lstStyle>
            <a:lvl1pPr>
              <a:defRPr sz="900" b="1" cap="all" spc="250" baseline="0">
                <a:solidFill>
                  <a:schemeClr val="tx2">
                    <a:lumMod val="60000"/>
                    <a:lumOff val="40000"/>
                  </a:schemeClr>
                </a:solidFill>
              </a:defRPr>
            </a:lvl1pPr>
          </a:lstStyle>
          <a:p>
            <a:pPr lvl="0"/>
            <a:r>
              <a:rPr lang="en-US"/>
              <a:t>CLICK TO EDIT BREADCRUMB</a:t>
            </a:r>
          </a:p>
        </p:txBody>
      </p:sp>
    </p:spTree>
    <p:extLst>
      <p:ext uri="{BB962C8B-B14F-4D97-AF65-F5344CB8AC3E}">
        <p14:creationId xmlns:p14="http://schemas.microsoft.com/office/powerpoint/2010/main" val="4142125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54074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2FB50B-9AA1-40C2-9601-45E44F6B160C}"/>
              </a:ext>
            </a:extLst>
          </p:cNvPr>
          <p:cNvPicPr>
            <a:picLocks noChangeAspect="1"/>
          </p:cNvPicPr>
          <p:nvPr userDrawn="1"/>
        </p:nvPicPr>
        <p:blipFill>
          <a:blip r:embed="rId2"/>
          <a:stretch>
            <a:fillRect/>
          </a:stretch>
        </p:blipFill>
        <p:spPr>
          <a:xfrm>
            <a:off x="6493" y="0"/>
            <a:ext cx="12179013" cy="6858000"/>
          </a:xfrm>
          <a:prstGeom prst="rect">
            <a:avLst/>
          </a:prstGeom>
        </p:spPr>
      </p:pic>
      <p:grpSp>
        <p:nvGrpSpPr>
          <p:cNvPr id="35" name="Group 34">
            <a:extLst>
              <a:ext uri="{FF2B5EF4-FFF2-40B4-BE49-F238E27FC236}">
                <a16:creationId xmlns:a16="http://schemas.microsoft.com/office/drawing/2014/main" id="{D85C27F1-5BA4-4006-9D59-C30C475C9D2E}"/>
              </a:ext>
            </a:extLst>
          </p:cNvPr>
          <p:cNvGrpSpPr>
            <a:grpSpLocks noChangeAspect="1"/>
          </p:cNvGrpSpPr>
          <p:nvPr userDrawn="1"/>
        </p:nvGrpSpPr>
        <p:grpSpPr>
          <a:xfrm>
            <a:off x="863392" y="736031"/>
            <a:ext cx="1430923" cy="268137"/>
            <a:chOff x="398463" y="404813"/>
            <a:chExt cx="1627187" cy="307976"/>
          </a:xfrm>
          <a:solidFill>
            <a:schemeClr val="tx1"/>
          </a:solidFill>
        </p:grpSpPr>
        <p:sp>
          <p:nvSpPr>
            <p:cNvPr id="36" name="Oval 35">
              <a:extLst>
                <a:ext uri="{FF2B5EF4-FFF2-40B4-BE49-F238E27FC236}">
                  <a16:creationId xmlns:a16="http://schemas.microsoft.com/office/drawing/2014/main" id="{E539A717-0BDA-454C-9D9F-4BC42CC91393}"/>
                </a:ext>
              </a:extLst>
            </p:cNvPr>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solidFill>
              </a:endParaRPr>
            </a:p>
          </p:txBody>
        </p:sp>
        <p:sp>
          <p:nvSpPr>
            <p:cNvPr id="37" name="Freeform 6">
              <a:extLst>
                <a:ext uri="{FF2B5EF4-FFF2-40B4-BE49-F238E27FC236}">
                  <a16:creationId xmlns:a16="http://schemas.microsoft.com/office/drawing/2014/main" id="{71BC6764-CA8D-4AFF-8DA3-51F34873636D}"/>
                </a:ext>
              </a:extLst>
            </p:cNvPr>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solidFill>
              </a:endParaRPr>
            </a:p>
          </p:txBody>
        </p:sp>
        <p:sp>
          <p:nvSpPr>
            <p:cNvPr id="38" name="Rectangle 37">
              <a:extLst>
                <a:ext uri="{FF2B5EF4-FFF2-40B4-BE49-F238E27FC236}">
                  <a16:creationId xmlns:a16="http://schemas.microsoft.com/office/drawing/2014/main" id="{D1095A14-76F8-40CB-8C13-6E8E2E8A0A69}"/>
                </a:ext>
              </a:extLst>
            </p:cNvPr>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solidFill>
              </a:endParaRPr>
            </a:p>
          </p:txBody>
        </p:sp>
        <p:sp>
          <p:nvSpPr>
            <p:cNvPr id="39" name="Freeform 8">
              <a:extLst>
                <a:ext uri="{FF2B5EF4-FFF2-40B4-BE49-F238E27FC236}">
                  <a16:creationId xmlns:a16="http://schemas.microsoft.com/office/drawing/2014/main" id="{26CAA025-35D6-4D01-A9C1-314CD5D25DC8}"/>
                </a:ext>
              </a:extLst>
            </p:cNvPr>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solidFill>
              </a:endParaRPr>
            </a:p>
          </p:txBody>
        </p:sp>
        <p:sp>
          <p:nvSpPr>
            <p:cNvPr id="40" name="Rectangle 39">
              <a:extLst>
                <a:ext uri="{FF2B5EF4-FFF2-40B4-BE49-F238E27FC236}">
                  <a16:creationId xmlns:a16="http://schemas.microsoft.com/office/drawing/2014/main" id="{9FB05C8C-3D45-4F63-88DC-FA5B82152107}"/>
                </a:ext>
              </a:extLst>
            </p:cNvPr>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solidFill>
              </a:endParaRPr>
            </a:p>
          </p:txBody>
        </p:sp>
        <p:sp>
          <p:nvSpPr>
            <p:cNvPr id="41" name="Rectangle 40">
              <a:extLst>
                <a:ext uri="{FF2B5EF4-FFF2-40B4-BE49-F238E27FC236}">
                  <a16:creationId xmlns:a16="http://schemas.microsoft.com/office/drawing/2014/main" id="{A1BE3CAF-C59B-42E7-81BF-BE4A7D36F5F3}"/>
                </a:ext>
              </a:extLst>
            </p:cNvPr>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solidFill>
              </a:endParaRPr>
            </a:p>
          </p:txBody>
        </p:sp>
        <p:sp>
          <p:nvSpPr>
            <p:cNvPr id="42" name="Freeform 11">
              <a:extLst>
                <a:ext uri="{FF2B5EF4-FFF2-40B4-BE49-F238E27FC236}">
                  <a16:creationId xmlns:a16="http://schemas.microsoft.com/office/drawing/2014/main" id="{CF349080-0EFB-4FB7-BADA-D10735BB0156}"/>
                </a:ext>
              </a:extLst>
            </p:cNvPr>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solidFill>
              </a:endParaRPr>
            </a:p>
          </p:txBody>
        </p:sp>
        <p:sp>
          <p:nvSpPr>
            <p:cNvPr id="43" name="Freeform 12">
              <a:extLst>
                <a:ext uri="{FF2B5EF4-FFF2-40B4-BE49-F238E27FC236}">
                  <a16:creationId xmlns:a16="http://schemas.microsoft.com/office/drawing/2014/main" id="{AC08DA9C-CB97-4129-BFA5-FE09DDD258EB}"/>
                </a:ext>
              </a:extLst>
            </p:cNvPr>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solidFill>
              </a:endParaRPr>
            </a:p>
          </p:txBody>
        </p:sp>
        <p:sp>
          <p:nvSpPr>
            <p:cNvPr id="44" name="Freeform 13">
              <a:extLst>
                <a:ext uri="{FF2B5EF4-FFF2-40B4-BE49-F238E27FC236}">
                  <a16:creationId xmlns:a16="http://schemas.microsoft.com/office/drawing/2014/main" id="{5389686E-A6A1-4481-BBBA-A304BCC6CA90}"/>
                </a:ext>
              </a:extLst>
            </p:cNvPr>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solidFill>
              </a:endParaRPr>
            </a:p>
          </p:txBody>
        </p:sp>
        <p:sp>
          <p:nvSpPr>
            <p:cNvPr id="45" name="Freeform 14">
              <a:extLst>
                <a:ext uri="{FF2B5EF4-FFF2-40B4-BE49-F238E27FC236}">
                  <a16:creationId xmlns:a16="http://schemas.microsoft.com/office/drawing/2014/main" id="{C840AF6F-DF48-457F-BC48-76879E05FFAF}"/>
                </a:ext>
              </a:extLst>
            </p:cNvPr>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solidFill>
              </a:endParaRPr>
            </a:p>
          </p:txBody>
        </p:sp>
      </p:grpSp>
      <p:sp>
        <p:nvSpPr>
          <p:cNvPr id="17" name="USOC_Text2">
            <a:extLst>
              <a:ext uri="{FF2B5EF4-FFF2-40B4-BE49-F238E27FC236}">
                <a16:creationId xmlns:a16="http://schemas.microsoft.com/office/drawing/2014/main" id="{2AC7CB47-214D-4928-B9D2-0305F32593C7}"/>
              </a:ext>
            </a:extLst>
          </p:cNvPr>
          <p:cNvSpPr txBox="1">
            <a:spLocks/>
          </p:cNvSpPr>
          <p:nvPr userDrawn="1"/>
        </p:nvSpPr>
        <p:spPr bwMode="gray">
          <a:xfrm>
            <a:off x="722242" y="5157531"/>
            <a:ext cx="7460975" cy="1544637"/>
          </a:xfrm>
          <a:prstGeom prst="rect">
            <a:avLst/>
          </a:prstGeom>
          <a:noFill/>
        </p:spPr>
        <p:txBody>
          <a:bodyPr lIns="91440" rIns="91440" anchor="b" anchorCtr="0">
            <a:noAutofit/>
          </a:bodyPr>
          <a:lstStyle>
            <a:lvl1pPr marL="0" indent="0" algn="l" defTabSz="914400" rtl="0" eaLnBrk="1" latinLnBrk="0" hangingPunct="1">
              <a:spcBef>
                <a:spcPts val="1200"/>
              </a:spcBef>
              <a:buFont typeface="Arial" pitchFamily="34" charset="0"/>
              <a:buNone/>
              <a:defRPr sz="1800" b="0" kern="1200">
                <a:solidFill>
                  <a:schemeClr val="tx2"/>
                </a:solidFill>
                <a:latin typeface="+mn-lt"/>
                <a:ea typeface="+mn-ea"/>
                <a:cs typeface="+mn-cs"/>
              </a:defRPr>
            </a:lvl1pPr>
            <a:lvl2pPr marL="266700" indent="-266700" algn="l" defTabSz="914400" rtl="0" eaLnBrk="1" latinLnBrk="0" hangingPunct="1">
              <a:spcBef>
                <a:spcPts val="1200"/>
              </a:spcBef>
              <a:buFont typeface="Arial" pitchFamily="34" charset="0"/>
              <a:buChar char="•"/>
              <a:defRPr sz="1800" kern="1200">
                <a:solidFill>
                  <a:schemeClr val="tx2"/>
                </a:solidFill>
                <a:latin typeface="+mn-lt"/>
                <a:ea typeface="+mn-ea"/>
                <a:cs typeface="+mn-cs"/>
              </a:defRPr>
            </a:lvl2pPr>
            <a:lvl3pPr marL="266700" indent="-266700" algn="l" defTabSz="914400" rtl="0" eaLnBrk="1" latinLnBrk="0" hangingPunct="1">
              <a:spcBef>
                <a:spcPts val="1200"/>
              </a:spcBef>
              <a:buFont typeface="Arial" pitchFamily="34" charset="0"/>
              <a:buChar char="•"/>
              <a:defRPr sz="1800" i="1" kern="1200">
                <a:solidFill>
                  <a:schemeClr val="tx2"/>
                </a:solidFill>
                <a:latin typeface="+mn-lt"/>
                <a:ea typeface="+mn-ea"/>
                <a:cs typeface="+mn-cs"/>
              </a:defRPr>
            </a:lvl3pPr>
            <a:lvl4pPr marL="539750" indent="-273050" algn="l" defTabSz="914400" rtl="0" eaLnBrk="1" latinLnBrk="0" hangingPunct="1">
              <a:spcBef>
                <a:spcPts val="1200"/>
              </a:spcBef>
              <a:buFont typeface="Arial" pitchFamily="34" charset="0"/>
              <a:buChar char="−"/>
              <a:defRPr sz="1800" kern="1200">
                <a:solidFill>
                  <a:schemeClr val="tx2"/>
                </a:solidFill>
                <a:latin typeface="+mn-lt"/>
                <a:ea typeface="+mn-ea"/>
                <a:cs typeface="+mn-cs"/>
              </a:defRPr>
            </a:lvl4pPr>
            <a:lvl5pPr marL="806450" indent="-266700" algn="l" defTabSz="914400" rtl="0" eaLnBrk="1" latinLnBrk="0" hangingPunct="1">
              <a:spcBef>
                <a:spcPts val="1200"/>
              </a:spcBef>
              <a:buSzPct val="60000"/>
              <a:buFont typeface="Courier New" panose="02070309020205020404" pitchFamily="49" charset="0"/>
              <a:buChar char="o"/>
              <a:defRPr sz="18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spcAft>
                <a:spcPts val="400"/>
              </a:spcAft>
            </a:pPr>
            <a:br>
              <a:rPr lang="en-US" sz="800">
                <a:solidFill>
                  <a:schemeClr val="tx1"/>
                </a:solidFill>
                <a:latin typeface="Open Sans" panose="020B0606030504020204" pitchFamily="34" charset="0"/>
                <a:ea typeface="Open Sans" panose="020B0606030504020204" pitchFamily="34" charset="0"/>
                <a:cs typeface="Open Sans" panose="020B0606030504020204" pitchFamily="34" charset="0"/>
              </a:rPr>
            </a:br>
            <a:br>
              <a:rPr lang="en-US" sz="80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en-US" sz="800">
                <a:solidFill>
                  <a:schemeClr val="tx1"/>
                </a:solidFill>
                <a:latin typeface="Open Sans" panose="020B0606030504020204" pitchFamily="34" charset="0"/>
                <a:ea typeface="Open Sans" panose="020B0606030504020204" pitchFamily="34" charset="0"/>
                <a:cs typeface="Open Sans" panose="020B0606030504020204" pitchFamily="34" charset="0"/>
              </a:rPr>
              <a:t>Copyright © 2021 Deloitte Development LLC. All rights reserved.</a:t>
            </a:r>
          </a:p>
        </p:txBody>
      </p:sp>
    </p:spTree>
    <p:extLst>
      <p:ext uri="{BB962C8B-B14F-4D97-AF65-F5344CB8AC3E}">
        <p14:creationId xmlns:p14="http://schemas.microsoft.com/office/powerpoint/2010/main" val="8764552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Title, Subhead, Breadcrumb">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8CDA913-053B-41DE-91C7-CDD8D7B615FE}"/>
              </a:ext>
            </a:extLst>
          </p:cNvPr>
          <p:cNvSpPr>
            <a:spLocks noGrp="1"/>
          </p:cNvSpPr>
          <p:nvPr>
            <p:ph type="body" sz="quarter" idx="15" hasCustomPrompt="1"/>
          </p:nvPr>
        </p:nvSpPr>
        <p:spPr>
          <a:xfrm>
            <a:off x="469900" y="351128"/>
            <a:ext cx="11252200" cy="173038"/>
          </a:xfrm>
        </p:spPr>
        <p:txBody>
          <a:bodyPr anchor="b"/>
          <a:lstStyle>
            <a:lvl1pPr>
              <a:defRPr sz="900" b="0" cap="all" baseline="0">
                <a:solidFill>
                  <a:schemeClr val="bg1">
                    <a:lumMod val="65000"/>
                  </a:schemeClr>
                </a:solidFill>
              </a:defRPr>
            </a:lvl1pPr>
          </a:lstStyle>
          <a:p>
            <a:pPr lvl="0"/>
            <a:r>
              <a:rPr lang="en-US"/>
              <a:t>CLICK TO EDIT BREADCRUMB</a:t>
            </a:r>
          </a:p>
        </p:txBody>
      </p:sp>
      <p:sp>
        <p:nvSpPr>
          <p:cNvPr id="6" name="Text Placeholder 8">
            <a:extLst>
              <a:ext uri="{FF2B5EF4-FFF2-40B4-BE49-F238E27FC236}">
                <a16:creationId xmlns:a16="http://schemas.microsoft.com/office/drawing/2014/main" id="{97460AE7-C41F-B742-A869-5900E2154F01}"/>
              </a:ext>
            </a:extLst>
          </p:cNvPr>
          <p:cNvSpPr>
            <a:spLocks noGrp="1"/>
          </p:cNvSpPr>
          <p:nvPr>
            <p:ph type="body" sz="quarter" idx="14"/>
          </p:nvPr>
        </p:nvSpPr>
        <p:spPr>
          <a:xfrm>
            <a:off x="469900" y="1020129"/>
            <a:ext cx="11252200" cy="392111"/>
          </a:xfrm>
        </p:spPr>
        <p:txBody>
          <a:bodyPr vert="horz" lIns="0" tIns="0" rIns="0" bIns="0" rtlCol="0">
            <a:noAutofit/>
          </a:bodyPr>
          <a:lstStyle>
            <a:lvl1pPr marL="0" indent="0">
              <a:buNone/>
              <a:defRPr lang="en-US" sz="1200"/>
            </a:lvl1pPr>
          </a:lstStyle>
          <a:p>
            <a:pPr marL="228600" lvl="0" indent="-228600">
              <a:lnSpc>
                <a:spcPct val="130000"/>
              </a:lnSpc>
            </a:pPr>
            <a:r>
              <a:rPr lang="en-US"/>
              <a:t>Click to edit Master text styles</a:t>
            </a:r>
          </a:p>
        </p:txBody>
      </p:sp>
      <p:sp>
        <p:nvSpPr>
          <p:cNvPr id="7" name="Title Placeholder 1">
            <a:extLst>
              <a:ext uri="{FF2B5EF4-FFF2-40B4-BE49-F238E27FC236}">
                <a16:creationId xmlns:a16="http://schemas.microsoft.com/office/drawing/2014/main" id="{F117C93D-60BC-C04D-874C-030B601BD595}"/>
              </a:ext>
            </a:extLst>
          </p:cNvPr>
          <p:cNvSpPr>
            <a:spLocks noGrp="1"/>
          </p:cNvSpPr>
          <p:nvPr>
            <p:ph type="title"/>
          </p:nvPr>
        </p:nvSpPr>
        <p:spPr bwMode="gray">
          <a:xfrm>
            <a:off x="469900" y="565723"/>
            <a:ext cx="11252200" cy="451866"/>
          </a:xfrm>
          <a:prstGeom prst="rect">
            <a:avLst/>
          </a:prstGeom>
        </p:spPr>
        <p:txBody>
          <a:bodyPr vert="horz" lIns="0" tIns="0" rIns="0" bIns="0" rtlCol="0" anchor="t" anchorCtr="0">
            <a:noAutofit/>
          </a:bodyPr>
          <a:lstStyle>
            <a:lvl1pPr>
              <a:defRPr sz="2400">
                <a:latin typeface="+mn-lt"/>
              </a:defRPr>
            </a:lvl1pPr>
          </a:lstStyle>
          <a:p>
            <a:r>
              <a:rPr lang="en-US" noProof="0"/>
              <a:t>Click to edit Master title style</a:t>
            </a:r>
          </a:p>
        </p:txBody>
      </p:sp>
    </p:spTree>
    <p:extLst>
      <p:ext uri="{BB962C8B-B14F-4D97-AF65-F5344CB8AC3E}">
        <p14:creationId xmlns:p14="http://schemas.microsoft.com/office/powerpoint/2010/main" val="22238371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2_Custom Layout">
    <p:bg>
      <p:bgRef idx="1001">
        <a:schemeClr val="bg1"/>
      </p:bgRef>
    </p:bg>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12192000" cy="6858001"/>
          </a:xfrm>
          <a:prstGeom prst="rect">
            <a:avLst/>
          </a:prstGeom>
          <a:pattFill prst="pct5">
            <a:fgClr>
              <a:schemeClr val="bg1">
                <a:lumMod val="65000"/>
              </a:schemeClr>
            </a:fgClr>
            <a:bgClr>
              <a:schemeClr val="bg1"/>
            </a:bgClr>
          </a:pattFill>
        </p:spPr>
        <p:txBody>
          <a:bodyPr anchor="ctr"/>
          <a:lstStyle>
            <a:lvl1pPr marL="0" indent="0" algn="ctr">
              <a:buNone/>
              <a:defRPr sz="1200"/>
            </a:lvl1pPr>
          </a:lstStyle>
          <a:p>
            <a:r>
              <a:rPr lang="en-US"/>
              <a:t>Drag and Drop image</a:t>
            </a:r>
          </a:p>
        </p:txBody>
      </p:sp>
      <p:sp>
        <p:nvSpPr>
          <p:cNvPr id="2" name="Footer Placeholder 1">
            <a:extLst>
              <a:ext uri="{FF2B5EF4-FFF2-40B4-BE49-F238E27FC236}">
                <a16:creationId xmlns:a16="http://schemas.microsoft.com/office/drawing/2014/main" id="{CE6CE932-6523-427B-BC1E-E22869D6539D}"/>
              </a:ext>
            </a:extLst>
          </p:cNvPr>
          <p:cNvSpPr>
            <a:spLocks noGrp="1"/>
          </p:cNvSpPr>
          <p:nvPr>
            <p:ph type="ftr" sz="quarter" idx="11"/>
          </p:nvPr>
        </p:nvSpPr>
        <p:spPr>
          <a:xfrm>
            <a:off x="4038600" y="6356350"/>
            <a:ext cx="4114800" cy="365125"/>
          </a:xfrm>
          <a:prstGeom prst="rect">
            <a:avLst/>
          </a:prstGeom>
        </p:spPr>
        <p:txBody>
          <a:bodyPr/>
          <a:lstStyle/>
          <a:p>
            <a:endParaRPr lang="fr-FR"/>
          </a:p>
        </p:txBody>
      </p:sp>
      <p:sp>
        <p:nvSpPr>
          <p:cNvPr id="3" name="Slide Number Placeholder 2">
            <a:extLst>
              <a:ext uri="{FF2B5EF4-FFF2-40B4-BE49-F238E27FC236}">
                <a16:creationId xmlns:a16="http://schemas.microsoft.com/office/drawing/2014/main" id="{926E836C-AAF9-4070-925B-73B5E3C58116}"/>
              </a:ext>
            </a:extLst>
          </p:cNvPr>
          <p:cNvSpPr>
            <a:spLocks noGrp="1"/>
          </p:cNvSpPr>
          <p:nvPr>
            <p:ph type="sldNum" sz="quarter" idx="12"/>
          </p:nvPr>
        </p:nvSpPr>
        <p:spPr>
          <a:xfrm>
            <a:off x="8610600" y="6356350"/>
            <a:ext cx="2743200" cy="365125"/>
          </a:xfrm>
          <a:prstGeom prst="rect">
            <a:avLst/>
          </a:prstGeom>
        </p:spPr>
        <p:txBody>
          <a:bodyPr/>
          <a:lstStyle/>
          <a:p>
            <a:fld id="{EAE70F07-5BEA-412F-A726-94309358D905}" type="slidenum">
              <a:rPr lang="fr-FR" smtClean="0"/>
              <a:pPr/>
              <a:t>‹#›</a:t>
            </a:fld>
            <a:endParaRPr lang="fr-FR"/>
          </a:p>
        </p:txBody>
      </p:sp>
    </p:spTree>
    <p:extLst>
      <p:ext uri="{BB962C8B-B14F-4D97-AF65-F5344CB8AC3E}">
        <p14:creationId xmlns:p14="http://schemas.microsoft.com/office/powerpoint/2010/main" val="138440765"/>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Standard headline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BDC220-FDA0-41D7-98BA-BB440BC4A90B}"/>
              </a:ext>
            </a:extLst>
          </p:cNvPr>
          <p:cNvSpPr/>
          <p:nvPr userDrawn="1"/>
        </p:nvSpPr>
        <p:spPr bwMode="gray">
          <a:xfrm>
            <a:off x="11568701" y="6482993"/>
            <a:ext cx="503434" cy="375007"/>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3DAD1E82-7DE3-46EF-9065-6719F60566AC}"/>
              </a:ext>
            </a:extLst>
          </p:cNvPr>
          <p:cNvSpPr txBox="1"/>
          <p:nvPr userDrawn="1"/>
        </p:nvSpPr>
        <p:spPr>
          <a:xfrm>
            <a:off x="11410953"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tx1"/>
                </a:solidFill>
                <a:latin typeface="Open Sans" panose="020B0606030504020204" pitchFamily="34" charset="0"/>
                <a:ea typeface="Open Sans" panose="020B0606030504020204" pitchFamily="34" charset="0"/>
                <a:cs typeface="Open Sans" panose="020B0606030504020204" pitchFamily="34" charset="0"/>
              </a:rPr>
              <a:pPr marL="0" indent="0" algn="r">
                <a:spcBef>
                  <a:spcPts val="800"/>
                </a:spcBef>
                <a:buSzPct val="100000"/>
                <a:buFont typeface="Arial"/>
                <a:buNone/>
              </a:pPr>
              <a:t>‹#›</a:t>
            </a:fld>
            <a:endParaRPr lang="en-US" sz="650" noProof="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Title Placeholder 1">
            <a:extLst>
              <a:ext uri="{FF2B5EF4-FFF2-40B4-BE49-F238E27FC236}">
                <a16:creationId xmlns:a16="http://schemas.microsoft.com/office/drawing/2014/main" id="{A791C14F-ED57-4012-8301-39F6E6B9EEC6}"/>
              </a:ext>
            </a:extLst>
          </p:cNvPr>
          <p:cNvSpPr>
            <a:spLocks noGrp="1"/>
          </p:cNvSpPr>
          <p:nvPr>
            <p:ph type="title" hasCustomPrompt="1"/>
          </p:nvPr>
        </p:nvSpPr>
        <p:spPr>
          <a:xfrm>
            <a:off x="551688" y="238607"/>
            <a:ext cx="11390734" cy="365760"/>
          </a:xfrm>
          <a:prstGeom prst="rect">
            <a:avLst/>
          </a:prstGeom>
        </p:spPr>
        <p:txBody>
          <a:bodyPr vert="horz" lIns="0" tIns="0" rIns="0" bIns="0" rtlCol="0" anchor="t" anchorCtr="0">
            <a:noAutofit/>
          </a:bodyPr>
          <a:lstStyle>
            <a:lvl1pPr marL="0" algn="l" defTabSz="1219170" rtl="0" eaLnBrk="1" latinLnBrk="0" hangingPunct="1">
              <a:spcBef>
                <a:spcPct val="0"/>
              </a:spcBef>
              <a:buNone/>
              <a:defRPr lang="en-US" sz="2400" b="1" i="0" kern="1200" noProof="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noProof="0"/>
              <a:t>Click to add title</a:t>
            </a:r>
          </a:p>
        </p:txBody>
      </p:sp>
    </p:spTree>
    <p:extLst>
      <p:ext uri="{BB962C8B-B14F-4D97-AF65-F5344CB8AC3E}">
        <p14:creationId xmlns:p14="http://schemas.microsoft.com/office/powerpoint/2010/main" val="35797555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1_Title, Subhead">
    <p:spTree>
      <p:nvGrpSpPr>
        <p:cNvPr id="1" name=""/>
        <p:cNvGrpSpPr/>
        <p:nvPr/>
      </p:nvGrpSpPr>
      <p:grpSpPr>
        <a:xfrm>
          <a:off x="0" y="0"/>
          <a:ext cx="0" cy="0"/>
          <a:chOff x="0" y="0"/>
          <a:chExt cx="0" cy="0"/>
        </a:xfrm>
      </p:grpSpPr>
      <p:sp>
        <p:nvSpPr>
          <p:cNvPr id="2" name="Title 1"/>
          <p:cNvSpPr>
            <a:spLocks noGrp="1"/>
          </p:cNvSpPr>
          <p:nvPr>
            <p:ph type="title"/>
          </p:nvPr>
        </p:nvSpPr>
        <p:spPr>
          <a:xfrm>
            <a:off x="721519" y="393192"/>
            <a:ext cx="10363200" cy="594360"/>
          </a:xfrm>
        </p:spPr>
        <p:txBody>
          <a:bodyPr vert="horz" lIns="0" tIns="45720" rIns="0" bIns="0" rtlCol="0" anchor="b" anchorCtr="0">
            <a:noAutofit/>
          </a:bodyPr>
          <a:lstStyle>
            <a:lvl1pPr>
              <a:defRPr lang="en-US" sz="2400" b="1" spc="-75" dirty="0">
                <a:latin typeface="Open Sans" panose="020B0606030504020204" pitchFamily="34" charset="0"/>
                <a:ea typeface="Open Sans" panose="020B0606030504020204" pitchFamily="34" charset="0"/>
                <a:cs typeface="Open Sans" panose="020B0606030504020204" pitchFamily="34" charset="0"/>
              </a:defRPr>
            </a:lvl1pPr>
          </a:lstStyle>
          <a:p>
            <a:pPr lvl="0" defTabSz="685800">
              <a:lnSpc>
                <a:spcPct val="85000"/>
              </a:lnSpc>
            </a:pPr>
            <a:r>
              <a:rPr lang="en-US"/>
              <a:t>Click to edit Master title style</a:t>
            </a:r>
          </a:p>
        </p:txBody>
      </p:sp>
      <p:sp>
        <p:nvSpPr>
          <p:cNvPr id="4" name="Text Placeholder 8"/>
          <p:cNvSpPr>
            <a:spLocks noGrp="1"/>
          </p:cNvSpPr>
          <p:nvPr>
            <p:ph type="body" sz="quarter" idx="14"/>
          </p:nvPr>
        </p:nvSpPr>
        <p:spPr>
          <a:xfrm>
            <a:off x="721840" y="1051560"/>
            <a:ext cx="10362880" cy="475488"/>
          </a:xfrm>
        </p:spPr>
        <p:txBody>
          <a:bodyPr vert="horz" lIns="0" tIns="0" rIns="0" bIns="0" rtlCol="0">
            <a:noAutofit/>
          </a:bodyPr>
          <a:lstStyle>
            <a:lvl1pPr marL="0" indent="0">
              <a:buNone/>
              <a:defRPr lang="en-US" sz="1400" b="0">
                <a:solidFill>
                  <a:srgbClr val="B4B4B4"/>
                </a:solidFill>
                <a:latin typeface="Open Sans" panose="020B0606030504020204" pitchFamily="34" charset="0"/>
                <a:ea typeface="Open Sans" panose="020B0606030504020204" pitchFamily="34" charset="0"/>
                <a:cs typeface="Open Sans" panose="020B0606030504020204" pitchFamily="34" charset="0"/>
              </a:defRPr>
            </a:lvl1pPr>
          </a:lstStyle>
          <a:p>
            <a:pPr marL="228600" lvl="0" indent="-228600">
              <a:lnSpc>
                <a:spcPct val="130000"/>
              </a:lnSpc>
            </a:pPr>
            <a:r>
              <a:rPr lang="en-US"/>
              <a:t>Click to edit Master text styles</a:t>
            </a:r>
          </a:p>
        </p:txBody>
      </p:sp>
      <p:sp>
        <p:nvSpPr>
          <p:cNvPr id="5" name="Holder 6">
            <a:extLst>
              <a:ext uri="{FF2B5EF4-FFF2-40B4-BE49-F238E27FC236}">
                <a16:creationId xmlns:a16="http://schemas.microsoft.com/office/drawing/2014/main" id="{32286968-895F-4FB6-B265-00EE5158176A}"/>
              </a:ext>
            </a:extLst>
          </p:cNvPr>
          <p:cNvSpPr>
            <a:spLocks noGrp="1"/>
          </p:cNvSpPr>
          <p:nvPr>
            <p:ph type="sldNum" sz="quarter" idx="7"/>
          </p:nvPr>
        </p:nvSpPr>
        <p:spPr>
          <a:xfrm>
            <a:off x="11811000" y="6468814"/>
            <a:ext cx="250825" cy="153888"/>
          </a:xfrm>
          <a:prstGeom prst="rect">
            <a:avLst/>
          </a:prstGeom>
        </p:spPr>
        <p:txBody>
          <a:bodyPr wrap="square" lIns="0" tIns="0" rIns="0" bIns="0">
            <a:spAutoFit/>
          </a:bodyPr>
          <a:lstStyle>
            <a:lvl1pPr>
              <a:defRPr sz="1000" b="0" i="0">
                <a:solidFill>
                  <a:schemeClr val="bg1">
                    <a:lumMod val="65000"/>
                  </a:schemeClr>
                </a:solidFill>
                <a:latin typeface="Open Sans"/>
                <a:cs typeface="Open Sans"/>
              </a:defRPr>
            </a:lvl1pPr>
          </a:lstStyle>
          <a:p>
            <a:pPr marL="38100">
              <a:spcBef>
                <a:spcPts val="180"/>
              </a:spcBef>
            </a:pPr>
            <a:fld id="{81D60167-4931-47E6-BA6A-407CBD079E47}" type="slidenum">
              <a:rPr lang="en-US" smtClean="0"/>
              <a:pPr marL="38100">
                <a:spcBef>
                  <a:spcPts val="180"/>
                </a:spcBef>
              </a:pPr>
              <a:t>‹#›</a:t>
            </a:fld>
            <a:endParaRPr lang="en-US"/>
          </a:p>
        </p:txBody>
      </p:sp>
    </p:spTree>
    <p:extLst>
      <p:ext uri="{BB962C8B-B14F-4D97-AF65-F5344CB8AC3E}">
        <p14:creationId xmlns:p14="http://schemas.microsoft.com/office/powerpoint/2010/main" val="4224248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Section header_tan">
    <p:bg>
      <p:bgPr>
        <a:solidFill>
          <a:schemeClr val="accent1"/>
        </a:solidFill>
        <a:effectLst/>
      </p:bgPr>
    </p:bg>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37DFD003-31A4-8340-0A89-F3F70E0F5A59}"/>
              </a:ext>
            </a:extLst>
          </p:cNvPr>
          <p:cNvSpPr>
            <a:spLocks noGrp="1"/>
          </p:cNvSpPr>
          <p:nvPr>
            <p:ph type="subTitle" idx="1" hasCustomPrompt="1"/>
          </p:nvPr>
        </p:nvSpPr>
        <p:spPr>
          <a:xfrm>
            <a:off x="482602" y="2825416"/>
            <a:ext cx="10350500" cy="603584"/>
          </a:xfrm>
          <a:prstGeom prst="rect">
            <a:avLst/>
          </a:prstGeom>
        </p:spPr>
        <p:txBody>
          <a:bodyPr anchor="t" anchorCtr="0"/>
          <a:lstStyle>
            <a:lvl1pPr marL="0" indent="0" algn="l">
              <a:spcBef>
                <a:spcPts val="0"/>
              </a:spcBef>
              <a:spcAft>
                <a:spcPts val="400"/>
              </a:spcAft>
              <a:buNone/>
              <a:defRPr sz="2400" b="1" i="0" spc="0">
                <a:solidFill>
                  <a:srgbClr val="32006E"/>
                </a:solidFill>
                <a:latin typeface="Encode Sans Normal ExtraBold" panose="02000000000000000000" pitchFamily="2" charset="77"/>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SUBTITLE – ALL CAPS</a:t>
            </a:r>
          </a:p>
        </p:txBody>
      </p:sp>
      <p:sp>
        <p:nvSpPr>
          <p:cNvPr id="4" name="Title 1">
            <a:extLst>
              <a:ext uri="{FF2B5EF4-FFF2-40B4-BE49-F238E27FC236}">
                <a16:creationId xmlns:a16="http://schemas.microsoft.com/office/drawing/2014/main" id="{19672DC9-106D-3DF9-16B9-F24BCF5E50C6}"/>
              </a:ext>
            </a:extLst>
          </p:cNvPr>
          <p:cNvSpPr>
            <a:spLocks noGrp="1"/>
          </p:cNvSpPr>
          <p:nvPr>
            <p:ph type="title" hasCustomPrompt="1"/>
          </p:nvPr>
        </p:nvSpPr>
        <p:spPr>
          <a:xfrm>
            <a:off x="482602" y="982134"/>
            <a:ext cx="10325100" cy="1615143"/>
          </a:xfrm>
          <a:prstGeom prst="rect">
            <a:avLst/>
          </a:prstGeom>
        </p:spPr>
        <p:txBody>
          <a:bodyPr anchor="b" anchorCtr="0"/>
          <a:lstStyle>
            <a:lvl1pPr algn="l">
              <a:lnSpc>
                <a:spcPts val="6133"/>
              </a:lnSpc>
              <a:spcBef>
                <a:spcPts val="0"/>
              </a:spcBef>
              <a:defRPr sz="4800" b="1" i="0" cap="none" spc="-40" baseline="0">
                <a:solidFill>
                  <a:schemeClr val="bg1"/>
                </a:solidFill>
                <a:latin typeface="Encode Sans Normal ExtraBold" panose="02000000000000000000" pitchFamily="2" charset="77"/>
              </a:defRPr>
            </a:lvl1pPr>
          </a:lstStyle>
          <a:p>
            <a:r>
              <a:rPr lang="en-US"/>
              <a:t>CLICK TO EDIT </a:t>
            </a:r>
            <a:br>
              <a:rPr lang="en-US"/>
            </a:br>
            <a:r>
              <a:rPr lang="en-US"/>
              <a:t>TITLE STYLE</a:t>
            </a:r>
          </a:p>
        </p:txBody>
      </p:sp>
      <p:pic>
        <p:nvPicPr>
          <p:cNvPr id="3" name="Picture 2">
            <a:extLst>
              <a:ext uri="{FF2B5EF4-FFF2-40B4-BE49-F238E27FC236}">
                <a16:creationId xmlns:a16="http://schemas.microsoft.com/office/drawing/2014/main" id="{FC35D0AB-3D5D-25E5-AA78-FD3B13ACFBFF}"/>
              </a:ext>
            </a:extLst>
          </p:cNvPr>
          <p:cNvPicPr preferRelativeResize="0">
            <a:picLocks noChangeAspect="1"/>
          </p:cNvPicPr>
          <p:nvPr/>
        </p:nvPicPr>
        <p:blipFill>
          <a:blip r:embed="rId2"/>
          <a:srcRect/>
          <a:stretch/>
        </p:blipFill>
        <p:spPr>
          <a:xfrm>
            <a:off x="9881671" y="5542750"/>
            <a:ext cx="1753208" cy="864916"/>
          </a:xfrm>
          <a:prstGeom prst="rect">
            <a:avLst/>
          </a:prstGeom>
        </p:spPr>
      </p:pic>
    </p:spTree>
    <p:extLst>
      <p:ext uri="{BB962C8B-B14F-4D97-AF65-F5344CB8AC3E}">
        <p14:creationId xmlns:p14="http://schemas.microsoft.com/office/powerpoint/2010/main" val="2285333677"/>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85699-3C4C-4C37-8717-7F92E81A5E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585706-AEE7-4F5A-AB54-117CFFBFA5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3D14B3C-C2B7-431A-B2D2-670F6E51E0B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2357501-E441-40B3-9EBE-D9DC962AF894}"/>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5956250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45FB987-605F-4383-8109-2F07795E9E89}"/>
              </a:ext>
            </a:extLst>
          </p:cNvPr>
          <p:cNvGraphicFramePr>
            <a:graphicFrameLocks noChangeAspect="1"/>
          </p:cNvGraphicFramePr>
          <p:nvPr userDrawn="1">
            <p:custDataLst>
              <p:tags r:id="rId1"/>
            </p:custDataLst>
            <p:extLst>
              <p:ext uri="{D42A27DB-BD31-4B8C-83A1-F6EECF244321}">
                <p14:modId xmlns:p14="http://schemas.microsoft.com/office/powerpoint/2010/main" val="14185458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3" name="Object 2" hidden="1">
                        <a:extLst>
                          <a:ext uri="{FF2B5EF4-FFF2-40B4-BE49-F238E27FC236}">
                            <a16:creationId xmlns:a16="http://schemas.microsoft.com/office/drawing/2014/main" id="{545FB987-605F-4383-8109-2F07795E9E8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Rectangle 6">
            <a:extLst>
              <a:ext uri="{FF2B5EF4-FFF2-40B4-BE49-F238E27FC236}">
                <a16:creationId xmlns:a16="http://schemas.microsoft.com/office/drawing/2014/main" id="{35BDC220-FDA0-41D7-98BA-BB440BC4A90B}"/>
              </a:ext>
            </a:extLst>
          </p:cNvPr>
          <p:cNvSpPr/>
          <p:nvPr userDrawn="1"/>
        </p:nvSpPr>
        <p:spPr bwMode="gray">
          <a:xfrm>
            <a:off x="11568701" y="6482993"/>
            <a:ext cx="503434" cy="375007"/>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ext Placeholder 8">
            <a:extLst>
              <a:ext uri="{FF2B5EF4-FFF2-40B4-BE49-F238E27FC236}">
                <a16:creationId xmlns:a16="http://schemas.microsoft.com/office/drawing/2014/main" id="{64DC2670-5D11-4421-8167-B380A667E4E1}"/>
              </a:ext>
            </a:extLst>
          </p:cNvPr>
          <p:cNvSpPr>
            <a:spLocks noGrp="1"/>
          </p:cNvSpPr>
          <p:nvPr>
            <p:ph type="body" sz="quarter" idx="13" hasCustomPrompt="1"/>
          </p:nvPr>
        </p:nvSpPr>
        <p:spPr>
          <a:xfrm>
            <a:off x="551688" y="684903"/>
            <a:ext cx="11390734" cy="454080"/>
          </a:xfrm>
          <a:prstGeom prst="rect">
            <a:avLst/>
          </a:prstGeom>
        </p:spPr>
        <p:txBody>
          <a:bodyPr lIns="0" tIns="0" rIns="0" bIns="0">
            <a:noAutofit/>
          </a:bodyPr>
          <a:lstStyle>
            <a:lvl1pPr marL="0" indent="0" algn="l" defTabSz="914400" rtl="0" eaLnBrk="1" latinLnBrk="0" hangingPunct="1">
              <a:spcBef>
                <a:spcPts val="200"/>
              </a:spcBef>
              <a:buSzPct val="100000"/>
              <a:buNone/>
              <a:defRPr lang="en-US" sz="1800" kern="1200" noProof="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noProof="0"/>
              <a:t>Click to add subtitle</a:t>
            </a:r>
          </a:p>
        </p:txBody>
      </p:sp>
      <p:sp>
        <p:nvSpPr>
          <p:cNvPr id="18" name="Title Placeholder 1">
            <a:extLst>
              <a:ext uri="{FF2B5EF4-FFF2-40B4-BE49-F238E27FC236}">
                <a16:creationId xmlns:a16="http://schemas.microsoft.com/office/drawing/2014/main" id="{A791C14F-ED57-4012-8301-39F6E6B9EEC6}"/>
              </a:ext>
            </a:extLst>
          </p:cNvPr>
          <p:cNvSpPr>
            <a:spLocks noGrp="1"/>
          </p:cNvSpPr>
          <p:nvPr>
            <p:ph type="title" hasCustomPrompt="1"/>
          </p:nvPr>
        </p:nvSpPr>
        <p:spPr>
          <a:xfrm>
            <a:off x="551688" y="238607"/>
            <a:ext cx="11390734" cy="365760"/>
          </a:xfrm>
          <a:prstGeom prst="rect">
            <a:avLst/>
          </a:prstGeom>
        </p:spPr>
        <p:txBody>
          <a:bodyPr vert="horz" lIns="0" tIns="0" rIns="0" bIns="0" rtlCol="0" anchor="t" anchorCtr="0">
            <a:noAutofit/>
          </a:bodyPr>
          <a:lstStyle>
            <a:lvl1pPr marL="0" algn="l" defTabSz="1219170" rtl="0" eaLnBrk="1" latinLnBrk="0" hangingPunct="1">
              <a:spcBef>
                <a:spcPct val="0"/>
              </a:spcBef>
              <a:buNone/>
              <a:defRPr lang="en-US" sz="2400" b="1" kern="1200" noProof="0" dirty="0">
                <a:solidFill>
                  <a:schemeClr val="tx1">
                    <a:lumMod val="85000"/>
                    <a:lumOff val="1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noProof="0"/>
              <a:t>Click to add title</a:t>
            </a:r>
          </a:p>
        </p:txBody>
      </p:sp>
      <p:sp>
        <p:nvSpPr>
          <p:cNvPr id="2" name="Rectangle 1">
            <a:extLst>
              <a:ext uri="{FF2B5EF4-FFF2-40B4-BE49-F238E27FC236}">
                <a16:creationId xmlns:a16="http://schemas.microsoft.com/office/drawing/2014/main" id="{B8A44779-5ECB-2630-1966-FE71809E119C}"/>
              </a:ext>
            </a:extLst>
          </p:cNvPr>
          <p:cNvSpPr/>
          <p:nvPr userDrawn="1"/>
        </p:nvSpPr>
        <p:spPr>
          <a:xfrm>
            <a:off x="11562047" y="6512054"/>
            <a:ext cx="134652" cy="138499"/>
          </a:xfrm>
          <a:prstGeom prst="rect">
            <a:avLst/>
          </a:prstGeom>
        </p:spPr>
        <p:txBody>
          <a:bodyPr wrap="none" lIns="0" tIns="0" rIns="0" bIns="0">
            <a:spAutoFit/>
          </a:bodyPr>
          <a:lstStyle/>
          <a:p>
            <a:pPr algn="r"/>
            <a:fld id="{C58DF478-B544-4ED8-9ED4-6A2648E2D233}" type="slidenum">
              <a:rPr lang="en-US" sz="900" b="0" i="0" noProof="0" smtClean="0">
                <a:solidFill>
                  <a:schemeClr val="tx1"/>
                </a:solidFill>
                <a:latin typeface="Calibri Light" panose="020F0302020204030204" pitchFamily="34" charset="0"/>
                <a:cs typeface="Calibri Light" panose="020F0302020204030204" pitchFamily="34" charset="0"/>
              </a:rPr>
              <a:pPr algn="r"/>
              <a:t>‹#›</a:t>
            </a:fld>
            <a:endParaRPr lang="en-US" sz="900" b="0" i="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7865604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Title, subtitle &amp; chart">
    <p:spTree>
      <p:nvGrpSpPr>
        <p:cNvPr id="1" name=""/>
        <p:cNvGrpSpPr/>
        <p:nvPr/>
      </p:nvGrpSpPr>
      <p:grpSpPr>
        <a:xfrm>
          <a:off x="0" y="0"/>
          <a:ext cx="0" cy="0"/>
          <a:chOff x="0" y="0"/>
          <a:chExt cx="0" cy="0"/>
        </a:xfrm>
      </p:grpSpPr>
      <p:sp>
        <p:nvSpPr>
          <p:cNvPr id="17" name="Chart Placeholder 3"/>
          <p:cNvSpPr>
            <a:spLocks noGrp="1"/>
          </p:cNvSpPr>
          <p:nvPr>
            <p:ph type="chart" sz="quarter" idx="15"/>
          </p:nvPr>
        </p:nvSpPr>
        <p:spPr>
          <a:xfrm>
            <a:off x="468000" y="2036656"/>
            <a:ext cx="11252200" cy="3946134"/>
          </a:xfrm>
          <a:prstGeom prst="rect">
            <a:avLst/>
          </a:prstGeom>
        </p:spPr>
        <p:txBody>
          <a:bodyPr/>
          <a:lstStyle/>
          <a:p>
            <a:r>
              <a:rPr lang="en-US" noProof="0"/>
              <a:t>Click icon to add chart</a:t>
            </a:r>
          </a:p>
        </p:txBody>
      </p:sp>
      <p:sp>
        <p:nvSpPr>
          <p:cNvPr id="18" name="Text Placeholder 8"/>
          <p:cNvSpPr>
            <a:spLocks noGrp="1"/>
          </p:cNvSpPr>
          <p:nvPr>
            <p:ph type="body" sz="quarter" idx="18"/>
          </p:nvPr>
        </p:nvSpPr>
        <p:spPr>
          <a:xfrm>
            <a:off x="468000" y="1684868"/>
            <a:ext cx="11252200" cy="357187"/>
          </a:xfrm>
        </p:spPr>
        <p:txBody>
          <a:bodyPr/>
          <a:lstStyle/>
          <a:p>
            <a:pPr lvl="0"/>
            <a:r>
              <a:rPr lang="en-US" noProof="0"/>
              <a:t>Click to edit Master text styles</a:t>
            </a:r>
          </a:p>
        </p:txBody>
      </p:sp>
      <p:sp>
        <p:nvSpPr>
          <p:cNvPr id="19" name="Text Placeholder 7"/>
          <p:cNvSpPr>
            <a:spLocks noGrp="1"/>
          </p:cNvSpPr>
          <p:nvPr>
            <p:ph type="body" sz="quarter" idx="23"/>
          </p:nvPr>
        </p:nvSpPr>
        <p:spPr>
          <a:xfrm>
            <a:off x="468000" y="5982790"/>
            <a:ext cx="11252201" cy="316411"/>
          </a:xfrm>
        </p:spPr>
        <p:txBody>
          <a:bodyPr>
            <a:normAutofit/>
          </a:bodyPr>
          <a:lstStyle>
            <a:lvl1pPr>
              <a:spcAft>
                <a:spcPts val="0"/>
              </a:spcAft>
              <a:defRPr sz="900"/>
            </a:lvl1pPr>
          </a:lstStyle>
          <a:p>
            <a:pPr lvl="0"/>
            <a:r>
              <a:rPr lang="en-US" noProof="0"/>
              <a:t>Click to edit Master text styles</a:t>
            </a:r>
          </a:p>
        </p:txBody>
      </p:sp>
      <p:sp>
        <p:nvSpPr>
          <p:cNvPr id="7"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a:t>Click to add subtitle</a:t>
            </a:r>
          </a:p>
        </p:txBody>
      </p:sp>
      <p:sp>
        <p:nvSpPr>
          <p:cNvPr id="8" name="Title Placeholder 1"/>
          <p:cNvSpPr>
            <a:spLocks noGrp="1"/>
          </p:cNvSpPr>
          <p:nvPr>
            <p:ph type="title"/>
          </p:nvPr>
        </p:nvSpPr>
        <p:spPr>
          <a:xfrm>
            <a:off x="469900" y="402586"/>
            <a:ext cx="11252200" cy="698501"/>
          </a:xfrm>
          <a:prstGeom prst="rect">
            <a:avLst/>
          </a:prstGeom>
        </p:spPr>
        <p:txBody>
          <a:bodyPr vert="horz" lIns="0" tIns="0" rIns="0" bIns="0" rtlCol="0" anchor="t" anchorCtr="0">
            <a:noAutofit/>
          </a:bodyPr>
          <a:lstStyle>
            <a:lvl1pPr>
              <a:defRPr sz="2000"/>
            </a:lvl1pPr>
          </a:lstStyle>
          <a:p>
            <a:r>
              <a:rPr lang="en-US" noProof="0"/>
              <a:t>Click to edit Master title style</a:t>
            </a:r>
          </a:p>
        </p:txBody>
      </p:sp>
    </p:spTree>
    <p:extLst>
      <p:ext uri="{BB962C8B-B14F-4D97-AF65-F5344CB8AC3E}">
        <p14:creationId xmlns:p14="http://schemas.microsoft.com/office/powerpoint/2010/main" val="17087366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FE7E6-2381-4D77-8D1B-737D4BD10A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0106B0-921F-495E-9447-A2CED856CB6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263E6F-CED8-4500-B03B-B685AD7DDEAF}"/>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3FC8353F-8FBA-4E7A-A17D-2675DDF1D5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E57ABB0-4F31-4F94-AD3A-95A8DF8C3437}"/>
              </a:ext>
            </a:extLst>
          </p:cNvPr>
          <p:cNvSpPr>
            <a:spLocks noGrp="1"/>
          </p:cNvSpPr>
          <p:nvPr>
            <p:ph type="sldNum" sz="quarter" idx="12"/>
          </p:nvPr>
        </p:nvSpPr>
        <p:spPr>
          <a:xfrm>
            <a:off x="8610600" y="6356350"/>
            <a:ext cx="2743200" cy="365125"/>
          </a:xfrm>
          <a:prstGeom prst="rect">
            <a:avLst/>
          </a:prstGeom>
        </p:spPr>
        <p:txBody>
          <a:bodyPr/>
          <a:lstStyle/>
          <a:p>
            <a:fld id="{44126F82-6418-4EE3-B86F-6F26BA7FB384}" type="slidenum">
              <a:rPr lang="en-US" smtClean="0"/>
              <a:t>‹#›</a:t>
            </a:fld>
            <a:endParaRPr lang="en-US"/>
          </a:p>
        </p:txBody>
      </p:sp>
    </p:spTree>
    <p:extLst>
      <p:ext uri="{BB962C8B-B14F-4D97-AF65-F5344CB8AC3E}">
        <p14:creationId xmlns:p14="http://schemas.microsoft.com/office/powerpoint/2010/main" val="17831206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itle-subhead corner her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D57C3-5E5B-9644-856D-35EC8E918CCB}"/>
              </a:ext>
            </a:extLst>
          </p:cNvPr>
          <p:cNvSpPr>
            <a:spLocks noGrp="1"/>
          </p:cNvSpPr>
          <p:nvPr>
            <p:ph type="title"/>
          </p:nvPr>
        </p:nvSpPr>
        <p:spPr>
          <a:xfrm>
            <a:off x="469901" y="402587"/>
            <a:ext cx="8599672" cy="379302"/>
          </a:xfrm>
        </p:spPr>
        <p:txBody>
          <a:bodyPr/>
          <a:lstStyle>
            <a:lvl1pPr>
              <a:defRPr>
                <a:solidFill>
                  <a:schemeClr val="tx1"/>
                </a:solidFill>
              </a:defRPr>
            </a:lvl1pPr>
          </a:lstStyle>
          <a:p>
            <a:r>
              <a:rPr lang="en-US"/>
              <a:t>Click to edit Master title style</a:t>
            </a:r>
          </a:p>
        </p:txBody>
      </p:sp>
      <p:sp>
        <p:nvSpPr>
          <p:cNvPr id="3" name="Text Placeholder 8">
            <a:extLst>
              <a:ext uri="{FF2B5EF4-FFF2-40B4-BE49-F238E27FC236}">
                <a16:creationId xmlns:a16="http://schemas.microsoft.com/office/drawing/2014/main" id="{4DE71A3C-58DD-DFC2-E5DA-AB5FAB9BD2F8}"/>
              </a:ext>
            </a:extLst>
          </p:cNvPr>
          <p:cNvSpPr>
            <a:spLocks noGrp="1"/>
          </p:cNvSpPr>
          <p:nvPr>
            <p:ph type="body" sz="quarter" idx="13" hasCustomPrompt="1"/>
          </p:nvPr>
        </p:nvSpPr>
        <p:spPr>
          <a:xfrm>
            <a:off x="469901" y="856319"/>
            <a:ext cx="7432862" cy="454080"/>
          </a:xfrm>
          <a:prstGeom prst="rect">
            <a:avLst/>
          </a:prstGeom>
        </p:spPr>
        <p:txBody>
          <a:bodyPr lIns="0" tIns="0" rIns="0" bIns="0">
            <a:noAutofit/>
          </a:bodyPr>
          <a:lstStyle>
            <a:lvl1pPr marL="0" indent="0" algn="l" defTabSz="914400" rtl="0" eaLnBrk="1" latinLnBrk="0" hangingPunct="1">
              <a:spcBef>
                <a:spcPts val="200"/>
              </a:spcBef>
              <a:buSzPct val="100000"/>
              <a:buNone/>
              <a:defRPr lang="en-US" sz="1400" b="1" i="0" kern="1200" noProof="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noProof="0"/>
              <a:t>Click to add subtitle</a:t>
            </a:r>
          </a:p>
        </p:txBody>
      </p:sp>
    </p:spTree>
    <p:extLst>
      <p:ext uri="{BB962C8B-B14F-4D97-AF65-F5344CB8AC3E}">
        <p14:creationId xmlns:p14="http://schemas.microsoft.com/office/powerpoint/2010/main" val="21253200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Title, subtitle &amp; 1 column text">
    <p:spTree>
      <p:nvGrpSpPr>
        <p:cNvPr id="1" name=""/>
        <p:cNvGrpSpPr/>
        <p:nvPr/>
      </p:nvGrpSpPr>
      <p:grpSpPr>
        <a:xfrm>
          <a:off x="0" y="0"/>
          <a:ext cx="0" cy="0"/>
          <a:chOff x="0" y="0"/>
          <a:chExt cx="0" cy="0"/>
        </a:xfrm>
      </p:grpSpPr>
      <p:sp>
        <p:nvSpPr>
          <p:cNvPr id="8" name="Text Placeholder 18"/>
          <p:cNvSpPr>
            <a:spLocks noGrp="1"/>
          </p:cNvSpPr>
          <p:nvPr>
            <p:ph idx="1"/>
          </p:nvPr>
        </p:nvSpPr>
        <p:spPr>
          <a:xfrm>
            <a:off x="469900" y="1665818"/>
            <a:ext cx="11252200" cy="4633383"/>
          </a:xfrm>
          <a:prstGeom prst="rect">
            <a:avLst/>
          </a:prstGeom>
        </p:spPr>
        <p:txBody>
          <a:bodyPr vert="horz" lIns="0" tIns="0" rIns="0" bIns="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8">
            <a:extLst>
              <a:ext uri="{FF2B5EF4-FFF2-40B4-BE49-F238E27FC236}">
                <a16:creationId xmlns:a16="http://schemas.microsoft.com/office/drawing/2014/main" id="{8E5499FF-52CE-4808-9511-0B7D0B9DF086}"/>
              </a:ext>
            </a:extLst>
          </p:cNvPr>
          <p:cNvSpPr>
            <a:spLocks noGrp="1"/>
          </p:cNvSpPr>
          <p:nvPr>
            <p:ph type="body" sz="quarter" idx="13" hasCustomPrompt="1"/>
          </p:nvPr>
        </p:nvSpPr>
        <p:spPr>
          <a:xfrm>
            <a:off x="469900" y="736688"/>
            <a:ext cx="11252200" cy="397234"/>
          </a:xfrm>
          <a:prstGeom prst="rect">
            <a:avLst/>
          </a:prstGeom>
        </p:spPr>
        <p:txBody>
          <a:bodyPr lIns="0" tIns="0" rIns="0" bIns="0">
            <a:noAutofit/>
          </a:bodyPr>
          <a:lstStyle>
            <a:lvl1pPr marL="0" indent="0">
              <a:buNone/>
              <a:defRPr sz="2000" b="0">
                <a:solidFill>
                  <a:schemeClr val="bg2">
                    <a:lumMod val="50000"/>
                  </a:schemeClr>
                </a:solidFill>
              </a:defRPr>
            </a:lvl1pPr>
          </a:lstStyle>
          <a:p>
            <a:pPr lvl="0"/>
            <a:r>
              <a:rPr lang="en-US" noProof="0"/>
              <a:t>Click to add subtitle</a:t>
            </a:r>
          </a:p>
        </p:txBody>
      </p:sp>
      <p:sp>
        <p:nvSpPr>
          <p:cNvPr id="6" name="Title Placeholder 1">
            <a:extLst>
              <a:ext uri="{FF2B5EF4-FFF2-40B4-BE49-F238E27FC236}">
                <a16:creationId xmlns:a16="http://schemas.microsoft.com/office/drawing/2014/main" id="{D7C2DF01-C9E0-4296-B3CD-AFA87E0442D4}"/>
              </a:ext>
            </a:extLst>
          </p:cNvPr>
          <p:cNvSpPr>
            <a:spLocks noGrp="1"/>
          </p:cNvSpPr>
          <p:nvPr>
            <p:ph type="title"/>
          </p:nvPr>
        </p:nvSpPr>
        <p:spPr>
          <a:xfrm>
            <a:off x="469900" y="402586"/>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p>
        </p:txBody>
      </p:sp>
    </p:spTree>
    <p:extLst>
      <p:ext uri="{BB962C8B-B14F-4D97-AF65-F5344CB8AC3E}">
        <p14:creationId xmlns:p14="http://schemas.microsoft.com/office/powerpoint/2010/main" val="8676216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Content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69900" y="1665291"/>
            <a:ext cx="9348787" cy="4633910"/>
          </a:xfrm>
          <a:prstGeom prst="rect">
            <a:avLst/>
          </a:prstGeom>
        </p:spPr>
        <p:txBody>
          <a:bodyPr/>
          <a:lstStyle>
            <a:lvl1pPr>
              <a:tabLst>
                <a:tab pos="8972326" algn="r"/>
              </a:tabLst>
              <a:defRPr/>
            </a:lvl1pPr>
            <a:lvl2pPr>
              <a:tabLst>
                <a:tab pos="8972326" algn="r"/>
              </a:tabLst>
              <a:defRPr/>
            </a:lvl2pPr>
            <a:lvl3pPr>
              <a:tabLst>
                <a:tab pos="8972326" algn="r"/>
              </a:tabLst>
              <a:defRPr/>
            </a:lvl3pPr>
            <a:lvl4pPr>
              <a:tabLst>
                <a:tab pos="8972326" algn="r"/>
              </a:tabLst>
              <a:defRPr/>
            </a:lvl4pPr>
            <a:lvl5pPr>
              <a:tabLst>
                <a:tab pos="6705432" algn="r"/>
              </a:tabLst>
              <a:defRPr baseline="0"/>
            </a:lvl5pPr>
            <a:lvl6pPr>
              <a:tabLst>
                <a:tab pos="8972326" algn="r"/>
              </a:tabLst>
              <a:defRPr/>
            </a:lvl6pPr>
            <a:lvl7pPr>
              <a:tabLst>
                <a:tab pos="8972326" algn="r"/>
              </a:tabLst>
              <a:defRPr/>
            </a:lvl7pPr>
            <a:lvl8pPr>
              <a:tabLst>
                <a:tab pos="8972326" algn="r"/>
              </a:tabLst>
              <a:defRPr/>
            </a:lvl8pPr>
            <a:lvl9pPr>
              <a:tabLst>
                <a:tab pos="8972326" algn="r"/>
              </a:tabLs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a:t>Click to add subtitle</a:t>
            </a:r>
          </a:p>
        </p:txBody>
      </p:sp>
      <p:sp>
        <p:nvSpPr>
          <p:cNvPr id="6" name="Title Placeholder 1"/>
          <p:cNvSpPr>
            <a:spLocks noGrp="1"/>
          </p:cNvSpPr>
          <p:nvPr>
            <p:ph type="title"/>
          </p:nvPr>
        </p:nvSpPr>
        <p:spPr>
          <a:xfrm>
            <a:off x="469900" y="402586"/>
            <a:ext cx="11252200" cy="698501"/>
          </a:xfrm>
          <a:prstGeom prst="rect">
            <a:avLst/>
          </a:prstGeom>
        </p:spPr>
        <p:txBody>
          <a:bodyPr vert="horz" lIns="0" tIns="0" rIns="0" bIns="0" rtlCol="0" anchor="t" anchorCtr="0">
            <a:noAutofit/>
          </a:bodyPr>
          <a:lstStyle>
            <a:lvl1pPr>
              <a:defRPr sz="2000"/>
            </a:lvl1pPr>
          </a:lstStyle>
          <a:p>
            <a:r>
              <a:rPr lang="en-US" noProof="0"/>
              <a:t>Click to edit Master title style</a:t>
            </a:r>
          </a:p>
        </p:txBody>
      </p:sp>
    </p:spTree>
    <p:extLst>
      <p:ext uri="{BB962C8B-B14F-4D97-AF65-F5344CB8AC3E}">
        <p14:creationId xmlns:p14="http://schemas.microsoft.com/office/powerpoint/2010/main" val="26709690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Title &amp; subtitle">
    <p:spTree>
      <p:nvGrpSpPr>
        <p:cNvPr id="1" name=""/>
        <p:cNvGrpSpPr/>
        <p:nvPr/>
      </p:nvGrpSpPr>
      <p:grpSpPr>
        <a:xfrm>
          <a:off x="0" y="0"/>
          <a:ext cx="0" cy="0"/>
          <a:chOff x="0" y="0"/>
          <a:chExt cx="0" cy="0"/>
        </a:xfrm>
      </p:grpSpPr>
      <p:sp>
        <p:nvSpPr>
          <p:cNvPr id="4"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a:t>Click to add subtitle</a:t>
            </a:r>
          </a:p>
        </p:txBody>
      </p:sp>
      <p:sp>
        <p:nvSpPr>
          <p:cNvPr id="5" name="Title Placeholder 1"/>
          <p:cNvSpPr>
            <a:spLocks noGrp="1"/>
          </p:cNvSpPr>
          <p:nvPr>
            <p:ph type="title"/>
          </p:nvPr>
        </p:nvSpPr>
        <p:spPr>
          <a:xfrm>
            <a:off x="469900" y="402586"/>
            <a:ext cx="11252200" cy="698501"/>
          </a:xfrm>
          <a:prstGeom prst="rect">
            <a:avLst/>
          </a:prstGeom>
        </p:spPr>
        <p:txBody>
          <a:bodyPr vert="horz" lIns="0" tIns="0" rIns="0" bIns="0" rtlCol="0" anchor="t" anchorCtr="0">
            <a:noAutofit/>
          </a:bodyPr>
          <a:lstStyle>
            <a:lvl1pPr>
              <a:defRPr sz="2000"/>
            </a:lvl1pPr>
          </a:lstStyle>
          <a:p>
            <a:r>
              <a:rPr lang="en-US" noProof="0"/>
              <a:t>Click to edit Master title style</a:t>
            </a:r>
          </a:p>
        </p:txBody>
      </p:sp>
    </p:spTree>
    <p:extLst>
      <p:ext uri="{BB962C8B-B14F-4D97-AF65-F5344CB8AC3E}">
        <p14:creationId xmlns:p14="http://schemas.microsoft.com/office/powerpoint/2010/main" val="14310826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cSld name="Key statement black">
    <p:bg>
      <p:bgPr>
        <a:solidFill>
          <a:schemeClr val="tx1"/>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p:nvPr>
        </p:nvSpPr>
        <p:spPr>
          <a:xfrm>
            <a:off x="480484" y="1590675"/>
            <a:ext cx="9029604" cy="4708525"/>
          </a:xfrm>
          <a:prstGeom prst="rect">
            <a:avLst/>
          </a:prstGeom>
        </p:spPr>
        <p:txBody>
          <a:bodyPr>
            <a:norm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Click to edit Master text styles</a:t>
            </a:r>
          </a:p>
        </p:txBody>
      </p:sp>
      <p:sp>
        <p:nvSpPr>
          <p:cNvPr id="14" name="TextBox 13"/>
          <p:cNvSpPr txBox="1"/>
          <p:nvPr/>
        </p:nvSpPr>
        <p:spPr>
          <a:xfrm>
            <a:off x="5825067" y="6477000"/>
            <a:ext cx="4896560" cy="200055"/>
          </a:xfrm>
          <a:prstGeom prst="rect">
            <a:avLst/>
          </a:prstGeom>
          <a:noFill/>
        </p:spPr>
        <p:txBody>
          <a:bodyPr wrap="square" lIns="0" tIns="0" rIns="0" bIns="0" rtlCol="0">
            <a:spAutoFit/>
          </a:bodyPr>
          <a:lstStyle/>
          <a:p>
            <a:pPr marL="0" indent="0" algn="r">
              <a:spcBef>
                <a:spcPts val="0"/>
              </a:spcBef>
              <a:buSzPct val="100000"/>
              <a:buFont typeface="Arial"/>
              <a:buNone/>
            </a:pPr>
            <a:r>
              <a:rPr lang="en-US" sz="650" noProof="0">
                <a:solidFill>
                  <a:schemeClr val="bg1"/>
                </a:solidFill>
              </a:rPr>
              <a:t>Presentation title</a:t>
            </a:r>
            <a:br>
              <a:rPr lang="en-US" sz="650" noProof="0">
                <a:solidFill>
                  <a:schemeClr val="bg1"/>
                </a:solidFill>
              </a:rPr>
            </a:br>
            <a:r>
              <a:rPr lang="en-US" sz="650" noProof="0">
                <a:solidFill>
                  <a:schemeClr val="bg1"/>
                </a:solidFill>
              </a:rPr>
              <a:t>[To edit, click View &gt; Slide Master &gt; Slide Master]</a:t>
            </a:r>
          </a:p>
        </p:txBody>
      </p:sp>
      <p:sp>
        <p:nvSpPr>
          <p:cNvPr id="15" name="TextBox 14"/>
          <p:cNvSpPr txBox="1"/>
          <p:nvPr/>
        </p:nvSpPr>
        <p:spPr>
          <a:xfrm>
            <a:off x="469900" y="6477000"/>
            <a:ext cx="5355167" cy="200055"/>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a:solidFill>
                  <a:schemeClr val="bg1"/>
                </a:solidFill>
              </a:rPr>
              <a:t>Member firms and DTTL: Insert appropriate copyright</a:t>
            </a:r>
            <a:br>
              <a:rPr lang="en-US" sz="650" noProof="0">
                <a:solidFill>
                  <a:schemeClr val="bg1"/>
                </a:solidFill>
              </a:rPr>
            </a:br>
            <a:r>
              <a:rPr lang="en-US" sz="650" noProof="0">
                <a:solidFill>
                  <a:schemeClr val="bg1"/>
                </a:solidFill>
              </a:rPr>
              <a:t>[To edit, click View &gt; Slide Master &gt; Slide Master]</a:t>
            </a:r>
          </a:p>
        </p:txBody>
      </p:sp>
      <p:sp>
        <p:nvSpPr>
          <p:cNvPr id="16" name="TextBox 15"/>
          <p:cNvSpPr txBox="1"/>
          <p:nvPr/>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a:solidFill>
                <a:schemeClr val="bg1"/>
              </a:solidFill>
            </a:endParaRPr>
          </a:p>
        </p:txBody>
      </p:sp>
    </p:spTree>
    <p:extLst>
      <p:ext uri="{BB962C8B-B14F-4D97-AF65-F5344CB8AC3E}">
        <p14:creationId xmlns:p14="http://schemas.microsoft.com/office/powerpoint/2010/main" val="11609761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Custom Blank - SF Dreamforce Diagonal Line Pattern">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8175277"/>
      </p:ext>
    </p:extLst>
  </p:cSld>
  <p:clrMapOvr>
    <a:masterClrMapping/>
  </p:clrMapOvr>
  <p:extLst>
    <p:ext uri="{DCECCB84-F9BA-43D5-87BE-67443E8EF086}">
      <p15:sldGuideLst xmlns:p15="http://schemas.microsoft.com/office/powerpoint/2012/main">
        <p15:guide id="1" orient="horz" pos="240">
          <p15:clr>
            <a:srgbClr val="FBAE40"/>
          </p15:clr>
        </p15:guide>
        <p15:guide id="2" orient="horz" pos="4080">
          <p15:clr>
            <a:srgbClr val="FBAE40"/>
          </p15:clr>
        </p15:guide>
        <p15:guide id="3" orient="horz" pos="960">
          <p15:clr>
            <a:srgbClr val="FBAE40"/>
          </p15:clr>
        </p15:guide>
        <p15:guide id="4" pos="1128">
          <p15:clr>
            <a:srgbClr val="FBAE40"/>
          </p15:clr>
        </p15:guide>
        <p15:guide id="5" pos="170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1_Section header_purple">
    <p:bg>
      <p:bgPr>
        <a:solidFill>
          <a:srgbClr val="32006E"/>
        </a:solidFill>
        <a:effectLst/>
      </p:bgPr>
    </p:bg>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40223BA2-E77E-B0A1-9266-0D49F8CF83D6}"/>
              </a:ext>
            </a:extLst>
          </p:cNvPr>
          <p:cNvSpPr>
            <a:spLocks noGrp="1"/>
          </p:cNvSpPr>
          <p:nvPr>
            <p:ph type="subTitle" idx="1" hasCustomPrompt="1"/>
          </p:nvPr>
        </p:nvSpPr>
        <p:spPr>
          <a:xfrm>
            <a:off x="482602" y="2825416"/>
            <a:ext cx="10350500" cy="603584"/>
          </a:xfrm>
          <a:prstGeom prst="rect">
            <a:avLst/>
          </a:prstGeom>
        </p:spPr>
        <p:txBody>
          <a:bodyPr anchor="t" anchorCtr="0"/>
          <a:lstStyle>
            <a:lvl1pPr marL="0" indent="0" algn="l">
              <a:spcBef>
                <a:spcPts val="0"/>
              </a:spcBef>
              <a:spcAft>
                <a:spcPts val="400"/>
              </a:spcAft>
              <a:buNone/>
              <a:defRPr sz="2400" b="1" i="0" spc="0">
                <a:solidFill>
                  <a:schemeClr val="bg2"/>
                </a:solidFill>
                <a:latin typeface="Encode Sans Normal ExtraBold" panose="02000000000000000000" pitchFamily="2" charset="77"/>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SUBTITLE – ALL CAPS</a:t>
            </a:r>
          </a:p>
        </p:txBody>
      </p:sp>
      <p:sp>
        <p:nvSpPr>
          <p:cNvPr id="4" name="Title 1">
            <a:extLst>
              <a:ext uri="{FF2B5EF4-FFF2-40B4-BE49-F238E27FC236}">
                <a16:creationId xmlns:a16="http://schemas.microsoft.com/office/drawing/2014/main" id="{1F38BED7-E369-0B67-7D56-7D3F31FC320F}"/>
              </a:ext>
            </a:extLst>
          </p:cNvPr>
          <p:cNvSpPr>
            <a:spLocks noGrp="1"/>
          </p:cNvSpPr>
          <p:nvPr>
            <p:ph type="title" hasCustomPrompt="1"/>
          </p:nvPr>
        </p:nvSpPr>
        <p:spPr>
          <a:xfrm>
            <a:off x="482602" y="982134"/>
            <a:ext cx="10325100" cy="1615143"/>
          </a:xfrm>
          <a:prstGeom prst="rect">
            <a:avLst/>
          </a:prstGeom>
        </p:spPr>
        <p:txBody>
          <a:bodyPr anchor="b" anchorCtr="0"/>
          <a:lstStyle>
            <a:lvl1pPr algn="l">
              <a:lnSpc>
                <a:spcPts val="6133"/>
              </a:lnSpc>
              <a:spcBef>
                <a:spcPts val="0"/>
              </a:spcBef>
              <a:defRPr sz="4800" b="1" i="0" cap="none" spc="-40" baseline="0">
                <a:solidFill>
                  <a:schemeClr val="accent1"/>
                </a:solidFill>
                <a:latin typeface="Encode Sans Normal ExtraBold" panose="02000000000000000000" pitchFamily="2" charset="77"/>
              </a:defRPr>
            </a:lvl1pPr>
          </a:lstStyle>
          <a:p>
            <a:r>
              <a:rPr lang="en-US"/>
              <a:t>CLICK TO EDIT </a:t>
            </a:r>
            <a:br>
              <a:rPr lang="en-US"/>
            </a:br>
            <a:r>
              <a:rPr lang="en-US"/>
              <a:t>TITLE STYLE</a:t>
            </a:r>
          </a:p>
        </p:txBody>
      </p:sp>
      <p:pic>
        <p:nvPicPr>
          <p:cNvPr id="3" name="Picture 2">
            <a:extLst>
              <a:ext uri="{FF2B5EF4-FFF2-40B4-BE49-F238E27FC236}">
                <a16:creationId xmlns:a16="http://schemas.microsoft.com/office/drawing/2014/main" id="{9F5EA4AC-71C6-D854-3BA5-146AD76AEF53}"/>
              </a:ext>
            </a:extLst>
          </p:cNvPr>
          <p:cNvPicPr preferRelativeResize="0">
            <a:picLocks noChangeAspect="1"/>
          </p:cNvPicPr>
          <p:nvPr/>
        </p:nvPicPr>
        <p:blipFill>
          <a:blip r:embed="rId2"/>
          <a:srcRect/>
          <a:stretch/>
        </p:blipFill>
        <p:spPr>
          <a:xfrm>
            <a:off x="9881671" y="5542750"/>
            <a:ext cx="1753208" cy="864916"/>
          </a:xfrm>
          <a:prstGeom prst="rect">
            <a:avLst/>
          </a:prstGeom>
        </p:spPr>
      </p:pic>
    </p:spTree>
    <p:extLst>
      <p:ext uri="{BB962C8B-B14F-4D97-AF65-F5344CB8AC3E}">
        <p14:creationId xmlns:p14="http://schemas.microsoft.com/office/powerpoint/2010/main" val="2254996634"/>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Title &amp; 1 column text">
    <p:spTree>
      <p:nvGrpSpPr>
        <p:cNvPr id="1" name=""/>
        <p:cNvGrpSpPr/>
        <p:nvPr/>
      </p:nvGrpSpPr>
      <p:grpSpPr>
        <a:xfrm>
          <a:off x="0" y="0"/>
          <a:ext cx="0" cy="0"/>
          <a:chOff x="0" y="0"/>
          <a:chExt cx="0" cy="0"/>
        </a:xfrm>
      </p:grpSpPr>
      <p:sp>
        <p:nvSpPr>
          <p:cNvPr id="14" name="Text Placeholder 18"/>
          <p:cNvSpPr>
            <a:spLocks noGrp="1"/>
          </p:cNvSpPr>
          <p:nvPr>
            <p:ph idx="1"/>
          </p:nvPr>
        </p:nvSpPr>
        <p:spPr>
          <a:xfrm>
            <a:off x="469900" y="1665290"/>
            <a:ext cx="11252200" cy="4633911"/>
          </a:xfrm>
          <a:prstGeom prst="rect">
            <a:avLst/>
          </a:prstGeom>
        </p:spPr>
        <p:txBody>
          <a:bodyPr vert="horz" lIns="0" tIns="0" rIns="0" bIns="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 Placeholder 8">
            <a:extLst>
              <a:ext uri="{FF2B5EF4-FFF2-40B4-BE49-F238E27FC236}">
                <a16:creationId xmlns:a16="http://schemas.microsoft.com/office/drawing/2014/main" id="{39B8EEA7-617C-474D-8E45-734EEF7D5C65}"/>
              </a:ext>
            </a:extLst>
          </p:cNvPr>
          <p:cNvSpPr>
            <a:spLocks noGrp="1"/>
          </p:cNvSpPr>
          <p:nvPr>
            <p:ph type="body" sz="quarter" idx="13" hasCustomPrompt="1"/>
          </p:nvPr>
        </p:nvSpPr>
        <p:spPr>
          <a:xfrm>
            <a:off x="469900" y="736688"/>
            <a:ext cx="11252200" cy="397234"/>
          </a:xfrm>
          <a:prstGeom prst="rect">
            <a:avLst/>
          </a:prstGeom>
        </p:spPr>
        <p:txBody>
          <a:bodyPr lIns="0" tIns="0" rIns="0" bIns="0">
            <a:noAutofit/>
          </a:bodyPr>
          <a:lstStyle>
            <a:lvl1pPr marL="0" indent="0">
              <a:buNone/>
              <a:defRPr sz="1800" b="0">
                <a:solidFill>
                  <a:schemeClr val="bg2">
                    <a:lumMod val="50000"/>
                  </a:schemeClr>
                </a:solidFill>
              </a:defRPr>
            </a:lvl1pPr>
          </a:lstStyle>
          <a:p>
            <a:pPr lvl="0"/>
            <a:r>
              <a:rPr lang="en-US" noProof="0"/>
              <a:t>Click to add subtitle</a:t>
            </a:r>
          </a:p>
        </p:txBody>
      </p:sp>
      <p:sp>
        <p:nvSpPr>
          <p:cNvPr id="7" name="Title Placeholder 1">
            <a:extLst>
              <a:ext uri="{FF2B5EF4-FFF2-40B4-BE49-F238E27FC236}">
                <a16:creationId xmlns:a16="http://schemas.microsoft.com/office/drawing/2014/main" id="{967A191F-BAB4-489A-9B01-AAD298EBDE1C}"/>
              </a:ext>
            </a:extLst>
          </p:cNvPr>
          <p:cNvSpPr>
            <a:spLocks noGrp="1"/>
          </p:cNvSpPr>
          <p:nvPr>
            <p:ph type="title"/>
          </p:nvPr>
        </p:nvSpPr>
        <p:spPr>
          <a:xfrm>
            <a:off x="469900" y="402586"/>
            <a:ext cx="11252200" cy="334102"/>
          </a:xfrm>
          <a:prstGeom prst="rect">
            <a:avLst/>
          </a:prstGeom>
        </p:spPr>
        <p:txBody>
          <a:bodyPr vert="horz" lIns="0" tIns="0" rIns="0" bIns="0" rtlCol="0" anchor="t" anchorCtr="0">
            <a:noAutofit/>
          </a:bodyPr>
          <a:lstStyle>
            <a:lvl1pPr>
              <a:defRPr sz="2000" b="1"/>
            </a:lvl1pPr>
          </a:lstStyle>
          <a:p>
            <a:r>
              <a:rPr lang="en-US" noProof="0"/>
              <a:t>Click to edit Master title style</a:t>
            </a:r>
          </a:p>
        </p:txBody>
      </p:sp>
    </p:spTree>
    <p:extLst>
      <p:ext uri="{BB962C8B-B14F-4D97-AF65-F5344CB8AC3E}">
        <p14:creationId xmlns:p14="http://schemas.microsoft.com/office/powerpoint/2010/main" val="4484817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468879"/>
            <a:ext cx="8229600" cy="2286000"/>
          </a:xfrm>
        </p:spPr>
        <p:txBody>
          <a:bodyPr rIns="0"/>
          <a:lstStyle>
            <a:lvl1pPr>
              <a:lnSpc>
                <a:spcPct val="90000"/>
              </a:lnSpc>
              <a:defRPr sz="4800"/>
            </a:lvl1pPr>
          </a:lstStyle>
          <a:p>
            <a:r>
              <a:rPr lang="en-US"/>
              <a:t>Click to edit Master title style</a:t>
            </a:r>
          </a:p>
        </p:txBody>
      </p:sp>
      <p:sp>
        <p:nvSpPr>
          <p:cNvPr id="3" name="Subtitle 2"/>
          <p:cNvSpPr>
            <a:spLocks noGrp="1"/>
          </p:cNvSpPr>
          <p:nvPr>
            <p:ph type="subTitle" idx="1"/>
          </p:nvPr>
        </p:nvSpPr>
        <p:spPr>
          <a:xfrm>
            <a:off x="609600" y="4892040"/>
            <a:ext cx="6096000" cy="914400"/>
          </a:xfrm>
        </p:spPr>
        <p:txBody>
          <a:bodyPr/>
          <a:lstStyle>
            <a:lvl1pPr marL="0" indent="0" algn="l">
              <a:spcBef>
                <a:spcPts val="601"/>
              </a:spcBef>
              <a:buNone/>
              <a:defRPr sz="1801" b="0">
                <a:solidFill>
                  <a:schemeClr val="tx1"/>
                </a:solidFill>
              </a:defRPr>
            </a:lvl1pPr>
            <a:lvl2pPr marL="457206" indent="0" algn="ctr">
              <a:buNone/>
              <a:defRPr>
                <a:solidFill>
                  <a:schemeClr val="tx1">
                    <a:tint val="75000"/>
                  </a:schemeClr>
                </a:solidFill>
              </a:defRPr>
            </a:lvl2pPr>
            <a:lvl3pPr marL="914411" indent="0" algn="ctr">
              <a:buNone/>
              <a:defRPr>
                <a:solidFill>
                  <a:schemeClr val="tx1">
                    <a:tint val="75000"/>
                  </a:schemeClr>
                </a:solidFill>
              </a:defRPr>
            </a:lvl3pPr>
            <a:lvl4pPr marL="1371617" indent="0" algn="ctr">
              <a:buNone/>
              <a:defRPr>
                <a:solidFill>
                  <a:schemeClr val="tx1">
                    <a:tint val="75000"/>
                  </a:schemeClr>
                </a:solidFill>
              </a:defRPr>
            </a:lvl4pPr>
            <a:lvl5pPr marL="1828823" indent="0" algn="ctr">
              <a:buNone/>
              <a:defRPr>
                <a:solidFill>
                  <a:schemeClr val="tx1">
                    <a:tint val="75000"/>
                  </a:schemeClr>
                </a:solidFill>
              </a:defRPr>
            </a:lvl5pPr>
            <a:lvl6pPr marL="2286029" indent="0" algn="ctr">
              <a:buNone/>
              <a:defRPr>
                <a:solidFill>
                  <a:schemeClr val="tx1">
                    <a:tint val="75000"/>
                  </a:schemeClr>
                </a:solidFill>
              </a:defRPr>
            </a:lvl6pPr>
            <a:lvl7pPr marL="2743234" indent="0" algn="ctr">
              <a:buNone/>
              <a:defRPr>
                <a:solidFill>
                  <a:schemeClr val="tx1">
                    <a:tint val="75000"/>
                  </a:schemeClr>
                </a:solidFill>
              </a:defRPr>
            </a:lvl7pPr>
            <a:lvl8pPr marL="3200440" indent="0" algn="ctr">
              <a:buNone/>
              <a:defRPr>
                <a:solidFill>
                  <a:schemeClr val="tx1">
                    <a:tint val="75000"/>
                  </a:schemeClr>
                </a:solidFill>
              </a:defRPr>
            </a:lvl8pPr>
            <a:lvl9pPr marL="3657646" indent="0" algn="ctr">
              <a:buNone/>
              <a:defRPr>
                <a:solidFill>
                  <a:schemeClr val="tx1">
                    <a:tint val="75000"/>
                  </a:schemeClr>
                </a:solidFill>
              </a:defRPr>
            </a:lvl9pPr>
          </a:lstStyle>
          <a:p>
            <a:r>
              <a:rPr lang="en-US"/>
              <a:t>Click to edit Master subtitle style</a:t>
            </a:r>
          </a:p>
        </p:txBody>
      </p:sp>
      <p:grpSp>
        <p:nvGrpSpPr>
          <p:cNvPr id="9" name="Group 8"/>
          <p:cNvGrpSpPr>
            <a:grpSpLocks noChangeAspect="1"/>
          </p:cNvGrpSpPr>
          <p:nvPr userDrawn="1"/>
        </p:nvGrpSpPr>
        <p:grpSpPr>
          <a:xfrm>
            <a:off x="619745" y="468373"/>
            <a:ext cx="2723252" cy="259837"/>
            <a:chOff x="279400" y="2781300"/>
            <a:chExt cx="8585200" cy="1092200"/>
          </a:xfrm>
        </p:grpSpPr>
        <p:sp>
          <p:nvSpPr>
            <p:cNvPr id="12" name="Freeform 5"/>
            <p:cNvSpPr>
              <a:spLocks/>
            </p:cNvSpPr>
            <p:nvPr/>
          </p:nvSpPr>
          <p:spPr bwMode="auto">
            <a:xfrm>
              <a:off x="4605338" y="2816225"/>
              <a:ext cx="958850" cy="1035050"/>
            </a:xfrm>
            <a:custGeom>
              <a:avLst/>
              <a:gdLst>
                <a:gd name="T0" fmla="*/ 142 w 604"/>
                <a:gd name="T1" fmla="*/ 272 h 652"/>
                <a:gd name="T2" fmla="*/ 142 w 604"/>
                <a:gd name="T3" fmla="*/ 57 h 652"/>
                <a:gd name="T4" fmla="*/ 206 w 604"/>
                <a:gd name="T5" fmla="*/ 57 h 652"/>
                <a:gd name="T6" fmla="*/ 206 w 604"/>
                <a:gd name="T7" fmla="*/ 0 h 652"/>
                <a:gd name="T8" fmla="*/ 0 w 604"/>
                <a:gd name="T9" fmla="*/ 0 h 652"/>
                <a:gd name="T10" fmla="*/ 0 w 604"/>
                <a:gd name="T11" fmla="*/ 57 h 652"/>
                <a:gd name="T12" fmla="*/ 64 w 604"/>
                <a:gd name="T13" fmla="*/ 57 h 652"/>
                <a:gd name="T14" fmla="*/ 64 w 604"/>
                <a:gd name="T15" fmla="*/ 587 h 652"/>
                <a:gd name="T16" fmla="*/ 0 w 604"/>
                <a:gd name="T17" fmla="*/ 587 h 652"/>
                <a:gd name="T18" fmla="*/ 0 w 604"/>
                <a:gd name="T19" fmla="*/ 652 h 652"/>
                <a:gd name="T20" fmla="*/ 206 w 604"/>
                <a:gd name="T21" fmla="*/ 652 h 652"/>
                <a:gd name="T22" fmla="*/ 206 w 604"/>
                <a:gd name="T23" fmla="*/ 587 h 652"/>
                <a:gd name="T24" fmla="*/ 142 w 604"/>
                <a:gd name="T25" fmla="*/ 587 h 652"/>
                <a:gd name="T26" fmla="*/ 142 w 604"/>
                <a:gd name="T27" fmla="*/ 329 h 652"/>
                <a:gd name="T28" fmla="*/ 462 w 604"/>
                <a:gd name="T29" fmla="*/ 329 h 652"/>
                <a:gd name="T30" fmla="*/ 462 w 604"/>
                <a:gd name="T31" fmla="*/ 587 h 652"/>
                <a:gd name="T32" fmla="*/ 398 w 604"/>
                <a:gd name="T33" fmla="*/ 587 h 652"/>
                <a:gd name="T34" fmla="*/ 398 w 604"/>
                <a:gd name="T35" fmla="*/ 652 h 652"/>
                <a:gd name="T36" fmla="*/ 604 w 604"/>
                <a:gd name="T37" fmla="*/ 652 h 652"/>
                <a:gd name="T38" fmla="*/ 604 w 604"/>
                <a:gd name="T39" fmla="*/ 587 h 652"/>
                <a:gd name="T40" fmla="*/ 540 w 604"/>
                <a:gd name="T41" fmla="*/ 587 h 652"/>
                <a:gd name="T42" fmla="*/ 540 w 604"/>
                <a:gd name="T43" fmla="*/ 57 h 652"/>
                <a:gd name="T44" fmla="*/ 604 w 604"/>
                <a:gd name="T45" fmla="*/ 57 h 652"/>
                <a:gd name="T46" fmla="*/ 604 w 604"/>
                <a:gd name="T47" fmla="*/ 0 h 652"/>
                <a:gd name="T48" fmla="*/ 398 w 604"/>
                <a:gd name="T49" fmla="*/ 0 h 652"/>
                <a:gd name="T50" fmla="*/ 398 w 604"/>
                <a:gd name="T51" fmla="*/ 57 h 652"/>
                <a:gd name="T52" fmla="*/ 462 w 604"/>
                <a:gd name="T53" fmla="*/ 57 h 652"/>
                <a:gd name="T54" fmla="*/ 462 w 604"/>
                <a:gd name="T55" fmla="*/ 272 h 652"/>
                <a:gd name="T56" fmla="*/ 142 w 604"/>
                <a:gd name="T57" fmla="*/ 27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04" h="652">
                  <a:moveTo>
                    <a:pt x="142" y="272"/>
                  </a:moveTo>
                  <a:lnTo>
                    <a:pt x="142" y="57"/>
                  </a:lnTo>
                  <a:lnTo>
                    <a:pt x="206" y="57"/>
                  </a:lnTo>
                  <a:lnTo>
                    <a:pt x="206" y="0"/>
                  </a:lnTo>
                  <a:lnTo>
                    <a:pt x="0" y="0"/>
                  </a:lnTo>
                  <a:lnTo>
                    <a:pt x="0" y="57"/>
                  </a:lnTo>
                  <a:lnTo>
                    <a:pt x="64" y="57"/>
                  </a:lnTo>
                  <a:lnTo>
                    <a:pt x="64" y="587"/>
                  </a:lnTo>
                  <a:lnTo>
                    <a:pt x="0" y="587"/>
                  </a:lnTo>
                  <a:lnTo>
                    <a:pt x="0" y="652"/>
                  </a:lnTo>
                  <a:lnTo>
                    <a:pt x="206" y="652"/>
                  </a:lnTo>
                  <a:lnTo>
                    <a:pt x="206" y="587"/>
                  </a:lnTo>
                  <a:lnTo>
                    <a:pt x="142" y="587"/>
                  </a:lnTo>
                  <a:lnTo>
                    <a:pt x="142" y="329"/>
                  </a:lnTo>
                  <a:lnTo>
                    <a:pt x="462" y="329"/>
                  </a:lnTo>
                  <a:lnTo>
                    <a:pt x="462" y="587"/>
                  </a:lnTo>
                  <a:lnTo>
                    <a:pt x="398" y="587"/>
                  </a:lnTo>
                  <a:lnTo>
                    <a:pt x="398" y="652"/>
                  </a:lnTo>
                  <a:lnTo>
                    <a:pt x="604" y="652"/>
                  </a:lnTo>
                  <a:lnTo>
                    <a:pt x="604" y="587"/>
                  </a:lnTo>
                  <a:lnTo>
                    <a:pt x="540" y="587"/>
                  </a:lnTo>
                  <a:lnTo>
                    <a:pt x="540" y="57"/>
                  </a:lnTo>
                  <a:lnTo>
                    <a:pt x="604" y="57"/>
                  </a:lnTo>
                  <a:lnTo>
                    <a:pt x="604" y="0"/>
                  </a:lnTo>
                  <a:lnTo>
                    <a:pt x="398" y="0"/>
                  </a:lnTo>
                  <a:lnTo>
                    <a:pt x="398" y="57"/>
                  </a:lnTo>
                  <a:lnTo>
                    <a:pt x="462" y="57"/>
                  </a:lnTo>
                  <a:lnTo>
                    <a:pt x="462" y="272"/>
                  </a:lnTo>
                  <a:lnTo>
                    <a:pt x="142" y="2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3" name="Freeform 6"/>
            <p:cNvSpPr>
              <a:spLocks/>
            </p:cNvSpPr>
            <p:nvPr/>
          </p:nvSpPr>
          <p:spPr bwMode="auto">
            <a:xfrm>
              <a:off x="8042275" y="2816225"/>
              <a:ext cx="822325" cy="1035050"/>
            </a:xfrm>
            <a:custGeom>
              <a:avLst/>
              <a:gdLst>
                <a:gd name="T0" fmla="*/ 27 w 73"/>
                <a:gd name="T1" fmla="*/ 82 h 91"/>
                <a:gd name="T2" fmla="*/ 19 w 73"/>
                <a:gd name="T3" fmla="*/ 82 h 91"/>
                <a:gd name="T4" fmla="*/ 19 w 73"/>
                <a:gd name="T5" fmla="*/ 54 h 91"/>
                <a:gd name="T6" fmla="*/ 37 w 73"/>
                <a:gd name="T7" fmla="*/ 35 h 91"/>
                <a:gd name="T8" fmla="*/ 55 w 73"/>
                <a:gd name="T9" fmla="*/ 54 h 91"/>
                <a:gd name="T10" fmla="*/ 55 w 73"/>
                <a:gd name="T11" fmla="*/ 82 h 91"/>
                <a:gd name="T12" fmla="*/ 46 w 73"/>
                <a:gd name="T13" fmla="*/ 82 h 91"/>
                <a:gd name="T14" fmla="*/ 46 w 73"/>
                <a:gd name="T15" fmla="*/ 91 h 91"/>
                <a:gd name="T16" fmla="*/ 73 w 73"/>
                <a:gd name="T17" fmla="*/ 91 h 91"/>
                <a:gd name="T18" fmla="*/ 73 w 73"/>
                <a:gd name="T19" fmla="*/ 82 h 91"/>
                <a:gd name="T20" fmla="*/ 65 w 73"/>
                <a:gd name="T21" fmla="*/ 82 h 91"/>
                <a:gd name="T22" fmla="*/ 65 w 73"/>
                <a:gd name="T23" fmla="*/ 54 h 91"/>
                <a:gd name="T24" fmla="*/ 38 w 73"/>
                <a:gd name="T25" fmla="*/ 26 h 91"/>
                <a:gd name="T26" fmla="*/ 19 w 73"/>
                <a:gd name="T27" fmla="*/ 35 h 91"/>
                <a:gd name="T28" fmla="*/ 19 w 73"/>
                <a:gd name="T29" fmla="*/ 0 h 91"/>
                <a:gd name="T30" fmla="*/ 0 w 73"/>
                <a:gd name="T31" fmla="*/ 0 h 91"/>
                <a:gd name="T32" fmla="*/ 0 w 73"/>
                <a:gd name="T33" fmla="*/ 8 h 91"/>
                <a:gd name="T34" fmla="*/ 9 w 73"/>
                <a:gd name="T35" fmla="*/ 8 h 91"/>
                <a:gd name="T36" fmla="*/ 9 w 73"/>
                <a:gd name="T37" fmla="*/ 82 h 91"/>
                <a:gd name="T38" fmla="*/ 0 w 73"/>
                <a:gd name="T39" fmla="*/ 82 h 91"/>
                <a:gd name="T40" fmla="*/ 0 w 73"/>
                <a:gd name="T41" fmla="*/ 91 h 91"/>
                <a:gd name="T42" fmla="*/ 27 w 73"/>
                <a:gd name="T43" fmla="*/ 91 h 91"/>
                <a:gd name="T44" fmla="*/ 27 w 73"/>
                <a:gd name="T45" fmla="*/ 82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3" h="91">
                  <a:moveTo>
                    <a:pt x="27" y="82"/>
                  </a:moveTo>
                  <a:cubicBezTo>
                    <a:pt x="19" y="82"/>
                    <a:pt x="19" y="82"/>
                    <a:pt x="19" y="82"/>
                  </a:cubicBezTo>
                  <a:cubicBezTo>
                    <a:pt x="19" y="54"/>
                    <a:pt x="19" y="54"/>
                    <a:pt x="19" y="54"/>
                  </a:cubicBezTo>
                  <a:cubicBezTo>
                    <a:pt x="19" y="41"/>
                    <a:pt x="25" y="35"/>
                    <a:pt x="37" y="35"/>
                  </a:cubicBezTo>
                  <a:cubicBezTo>
                    <a:pt x="48" y="35"/>
                    <a:pt x="55" y="41"/>
                    <a:pt x="55" y="54"/>
                  </a:cubicBezTo>
                  <a:cubicBezTo>
                    <a:pt x="55" y="82"/>
                    <a:pt x="55" y="82"/>
                    <a:pt x="55" y="82"/>
                  </a:cubicBezTo>
                  <a:cubicBezTo>
                    <a:pt x="46" y="82"/>
                    <a:pt x="46" y="82"/>
                    <a:pt x="46" y="82"/>
                  </a:cubicBezTo>
                  <a:cubicBezTo>
                    <a:pt x="46" y="91"/>
                    <a:pt x="46" y="91"/>
                    <a:pt x="46" y="91"/>
                  </a:cubicBezTo>
                  <a:cubicBezTo>
                    <a:pt x="73" y="91"/>
                    <a:pt x="73" y="91"/>
                    <a:pt x="73" y="91"/>
                  </a:cubicBezTo>
                  <a:cubicBezTo>
                    <a:pt x="73" y="82"/>
                    <a:pt x="73" y="82"/>
                    <a:pt x="73" y="82"/>
                  </a:cubicBezTo>
                  <a:cubicBezTo>
                    <a:pt x="65" y="82"/>
                    <a:pt x="65" y="82"/>
                    <a:pt x="65" y="82"/>
                  </a:cubicBezTo>
                  <a:cubicBezTo>
                    <a:pt x="65" y="54"/>
                    <a:pt x="65" y="54"/>
                    <a:pt x="65" y="54"/>
                  </a:cubicBezTo>
                  <a:cubicBezTo>
                    <a:pt x="65" y="39"/>
                    <a:pt x="55" y="26"/>
                    <a:pt x="38" y="26"/>
                  </a:cubicBezTo>
                  <a:cubicBezTo>
                    <a:pt x="30" y="26"/>
                    <a:pt x="23" y="29"/>
                    <a:pt x="19" y="35"/>
                  </a:cubicBezTo>
                  <a:cubicBezTo>
                    <a:pt x="19" y="0"/>
                    <a:pt x="19" y="0"/>
                    <a:pt x="19" y="0"/>
                  </a:cubicBezTo>
                  <a:cubicBezTo>
                    <a:pt x="0" y="0"/>
                    <a:pt x="0" y="0"/>
                    <a:pt x="0" y="0"/>
                  </a:cubicBezTo>
                  <a:cubicBezTo>
                    <a:pt x="0" y="8"/>
                    <a:pt x="0" y="8"/>
                    <a:pt x="0" y="8"/>
                  </a:cubicBezTo>
                  <a:cubicBezTo>
                    <a:pt x="9" y="8"/>
                    <a:pt x="9" y="8"/>
                    <a:pt x="9" y="8"/>
                  </a:cubicBezTo>
                  <a:cubicBezTo>
                    <a:pt x="9" y="82"/>
                    <a:pt x="9" y="82"/>
                    <a:pt x="9" y="82"/>
                  </a:cubicBezTo>
                  <a:cubicBezTo>
                    <a:pt x="0" y="82"/>
                    <a:pt x="0" y="82"/>
                    <a:pt x="0" y="82"/>
                  </a:cubicBezTo>
                  <a:cubicBezTo>
                    <a:pt x="0" y="91"/>
                    <a:pt x="0" y="91"/>
                    <a:pt x="0" y="91"/>
                  </a:cubicBezTo>
                  <a:cubicBezTo>
                    <a:pt x="27" y="91"/>
                    <a:pt x="27" y="91"/>
                    <a:pt x="27" y="91"/>
                  </a:cubicBezTo>
                  <a:lnTo>
                    <a:pt x="27" y="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4" name="Freeform 7"/>
            <p:cNvSpPr>
              <a:spLocks noEditPoints="1"/>
            </p:cNvSpPr>
            <p:nvPr/>
          </p:nvSpPr>
          <p:spPr bwMode="auto">
            <a:xfrm>
              <a:off x="6419850" y="3111500"/>
              <a:ext cx="822325" cy="750888"/>
            </a:xfrm>
            <a:custGeom>
              <a:avLst/>
              <a:gdLst>
                <a:gd name="T0" fmla="*/ 73 w 73"/>
                <a:gd name="T1" fmla="*/ 10 h 66"/>
                <a:gd name="T2" fmla="*/ 73 w 73"/>
                <a:gd name="T3" fmla="*/ 2 h 66"/>
                <a:gd name="T4" fmla="*/ 54 w 73"/>
                <a:gd name="T5" fmla="*/ 2 h 66"/>
                <a:gd name="T6" fmla="*/ 54 w 73"/>
                <a:gd name="T7" fmla="*/ 11 h 66"/>
                <a:gd name="T8" fmla="*/ 31 w 73"/>
                <a:gd name="T9" fmla="*/ 0 h 66"/>
                <a:gd name="T10" fmla="*/ 0 w 73"/>
                <a:gd name="T11" fmla="*/ 33 h 66"/>
                <a:gd name="T12" fmla="*/ 31 w 73"/>
                <a:gd name="T13" fmla="*/ 66 h 66"/>
                <a:gd name="T14" fmla="*/ 54 w 73"/>
                <a:gd name="T15" fmla="*/ 55 h 66"/>
                <a:gd name="T16" fmla="*/ 54 w 73"/>
                <a:gd name="T17" fmla="*/ 65 h 66"/>
                <a:gd name="T18" fmla="*/ 73 w 73"/>
                <a:gd name="T19" fmla="*/ 65 h 66"/>
                <a:gd name="T20" fmla="*/ 73 w 73"/>
                <a:gd name="T21" fmla="*/ 56 h 66"/>
                <a:gd name="T22" fmla="*/ 64 w 73"/>
                <a:gd name="T23" fmla="*/ 56 h 66"/>
                <a:gd name="T24" fmla="*/ 64 w 73"/>
                <a:gd name="T25" fmla="*/ 10 h 66"/>
                <a:gd name="T26" fmla="*/ 73 w 73"/>
                <a:gd name="T27" fmla="*/ 10 h 66"/>
                <a:gd name="T28" fmla="*/ 33 w 73"/>
                <a:gd name="T29" fmla="*/ 58 h 66"/>
                <a:gd name="T30" fmla="*/ 11 w 73"/>
                <a:gd name="T31" fmla="*/ 33 h 66"/>
                <a:gd name="T32" fmla="*/ 33 w 73"/>
                <a:gd name="T33" fmla="*/ 9 h 66"/>
                <a:gd name="T34" fmla="*/ 54 w 73"/>
                <a:gd name="T35" fmla="*/ 33 h 66"/>
                <a:gd name="T36" fmla="*/ 33 w 73"/>
                <a:gd name="T37" fmla="*/ 5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3" h="66">
                  <a:moveTo>
                    <a:pt x="73" y="10"/>
                  </a:moveTo>
                  <a:cubicBezTo>
                    <a:pt x="73" y="2"/>
                    <a:pt x="73" y="2"/>
                    <a:pt x="73" y="2"/>
                  </a:cubicBezTo>
                  <a:cubicBezTo>
                    <a:pt x="54" y="2"/>
                    <a:pt x="54" y="2"/>
                    <a:pt x="54" y="2"/>
                  </a:cubicBezTo>
                  <a:cubicBezTo>
                    <a:pt x="54" y="11"/>
                    <a:pt x="54" y="11"/>
                    <a:pt x="54" y="11"/>
                  </a:cubicBezTo>
                  <a:cubicBezTo>
                    <a:pt x="49" y="4"/>
                    <a:pt x="41" y="0"/>
                    <a:pt x="31" y="0"/>
                  </a:cubicBezTo>
                  <a:cubicBezTo>
                    <a:pt x="13" y="0"/>
                    <a:pt x="0" y="14"/>
                    <a:pt x="0" y="33"/>
                  </a:cubicBezTo>
                  <a:cubicBezTo>
                    <a:pt x="0" y="52"/>
                    <a:pt x="13" y="66"/>
                    <a:pt x="31" y="66"/>
                  </a:cubicBezTo>
                  <a:cubicBezTo>
                    <a:pt x="41" y="66"/>
                    <a:pt x="49" y="62"/>
                    <a:pt x="54" y="55"/>
                  </a:cubicBezTo>
                  <a:cubicBezTo>
                    <a:pt x="54" y="65"/>
                    <a:pt x="54" y="65"/>
                    <a:pt x="54" y="65"/>
                  </a:cubicBezTo>
                  <a:cubicBezTo>
                    <a:pt x="73" y="65"/>
                    <a:pt x="73" y="65"/>
                    <a:pt x="73" y="65"/>
                  </a:cubicBezTo>
                  <a:cubicBezTo>
                    <a:pt x="73" y="56"/>
                    <a:pt x="73" y="56"/>
                    <a:pt x="73" y="56"/>
                  </a:cubicBezTo>
                  <a:cubicBezTo>
                    <a:pt x="64" y="56"/>
                    <a:pt x="64" y="56"/>
                    <a:pt x="64" y="56"/>
                  </a:cubicBezTo>
                  <a:cubicBezTo>
                    <a:pt x="64" y="10"/>
                    <a:pt x="64" y="10"/>
                    <a:pt x="64" y="10"/>
                  </a:cubicBezTo>
                  <a:lnTo>
                    <a:pt x="73" y="10"/>
                  </a:lnTo>
                  <a:close/>
                  <a:moveTo>
                    <a:pt x="33" y="58"/>
                  </a:moveTo>
                  <a:cubicBezTo>
                    <a:pt x="20" y="58"/>
                    <a:pt x="11" y="47"/>
                    <a:pt x="11" y="33"/>
                  </a:cubicBezTo>
                  <a:cubicBezTo>
                    <a:pt x="11" y="19"/>
                    <a:pt x="20" y="9"/>
                    <a:pt x="33" y="9"/>
                  </a:cubicBezTo>
                  <a:cubicBezTo>
                    <a:pt x="46" y="9"/>
                    <a:pt x="54" y="19"/>
                    <a:pt x="54" y="33"/>
                  </a:cubicBezTo>
                  <a:cubicBezTo>
                    <a:pt x="54" y="47"/>
                    <a:pt x="46" y="58"/>
                    <a:pt x="33" y="5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5" name="Freeform 8"/>
            <p:cNvSpPr>
              <a:spLocks noEditPoints="1"/>
            </p:cNvSpPr>
            <p:nvPr/>
          </p:nvSpPr>
          <p:spPr bwMode="auto">
            <a:xfrm>
              <a:off x="5608638" y="3111500"/>
              <a:ext cx="731838" cy="750888"/>
            </a:xfrm>
            <a:custGeom>
              <a:avLst/>
              <a:gdLst>
                <a:gd name="T0" fmla="*/ 65 w 65"/>
                <a:gd name="T1" fmla="*/ 32 h 66"/>
                <a:gd name="T2" fmla="*/ 33 w 65"/>
                <a:gd name="T3" fmla="*/ 0 h 66"/>
                <a:gd name="T4" fmla="*/ 0 w 65"/>
                <a:gd name="T5" fmla="*/ 33 h 66"/>
                <a:gd name="T6" fmla="*/ 33 w 65"/>
                <a:gd name="T7" fmla="*/ 66 h 66"/>
                <a:gd name="T8" fmla="*/ 63 w 65"/>
                <a:gd name="T9" fmla="*/ 48 h 66"/>
                <a:gd name="T10" fmla="*/ 53 w 65"/>
                <a:gd name="T11" fmla="*/ 48 h 66"/>
                <a:gd name="T12" fmla="*/ 34 w 65"/>
                <a:gd name="T13" fmla="*/ 58 h 66"/>
                <a:gd name="T14" fmla="*/ 11 w 65"/>
                <a:gd name="T15" fmla="*/ 37 h 66"/>
                <a:gd name="T16" fmla="*/ 65 w 65"/>
                <a:gd name="T17" fmla="*/ 37 h 66"/>
                <a:gd name="T18" fmla="*/ 65 w 65"/>
                <a:gd name="T19" fmla="*/ 32 h 66"/>
                <a:gd name="T20" fmla="*/ 11 w 65"/>
                <a:gd name="T21" fmla="*/ 28 h 66"/>
                <a:gd name="T22" fmla="*/ 33 w 65"/>
                <a:gd name="T23" fmla="*/ 8 h 66"/>
                <a:gd name="T24" fmla="*/ 55 w 65"/>
                <a:gd name="T25" fmla="*/ 28 h 66"/>
                <a:gd name="T26" fmla="*/ 11 w 65"/>
                <a:gd name="T27" fmla="*/ 2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 h="66">
                  <a:moveTo>
                    <a:pt x="65" y="32"/>
                  </a:moveTo>
                  <a:cubicBezTo>
                    <a:pt x="65" y="13"/>
                    <a:pt x="53" y="0"/>
                    <a:pt x="33" y="0"/>
                  </a:cubicBezTo>
                  <a:cubicBezTo>
                    <a:pt x="14" y="0"/>
                    <a:pt x="0" y="14"/>
                    <a:pt x="0" y="33"/>
                  </a:cubicBezTo>
                  <a:cubicBezTo>
                    <a:pt x="0" y="53"/>
                    <a:pt x="14" y="66"/>
                    <a:pt x="33" y="66"/>
                  </a:cubicBezTo>
                  <a:cubicBezTo>
                    <a:pt x="47" y="66"/>
                    <a:pt x="58" y="59"/>
                    <a:pt x="63" y="48"/>
                  </a:cubicBezTo>
                  <a:cubicBezTo>
                    <a:pt x="53" y="48"/>
                    <a:pt x="53" y="48"/>
                    <a:pt x="53" y="48"/>
                  </a:cubicBezTo>
                  <a:cubicBezTo>
                    <a:pt x="50" y="54"/>
                    <a:pt x="43" y="58"/>
                    <a:pt x="34" y="58"/>
                  </a:cubicBezTo>
                  <a:cubicBezTo>
                    <a:pt x="19" y="58"/>
                    <a:pt x="12" y="49"/>
                    <a:pt x="11" y="37"/>
                  </a:cubicBezTo>
                  <a:cubicBezTo>
                    <a:pt x="65" y="37"/>
                    <a:pt x="65" y="37"/>
                    <a:pt x="65" y="37"/>
                  </a:cubicBezTo>
                  <a:lnTo>
                    <a:pt x="65" y="32"/>
                  </a:lnTo>
                  <a:close/>
                  <a:moveTo>
                    <a:pt x="11" y="28"/>
                  </a:moveTo>
                  <a:cubicBezTo>
                    <a:pt x="12" y="17"/>
                    <a:pt x="20" y="8"/>
                    <a:pt x="33" y="8"/>
                  </a:cubicBezTo>
                  <a:cubicBezTo>
                    <a:pt x="47" y="8"/>
                    <a:pt x="54" y="18"/>
                    <a:pt x="55" y="28"/>
                  </a:cubicBezTo>
                  <a:lnTo>
                    <a:pt x="11"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6" name="Freeform 9"/>
            <p:cNvSpPr>
              <a:spLocks/>
            </p:cNvSpPr>
            <p:nvPr/>
          </p:nvSpPr>
          <p:spPr bwMode="auto">
            <a:xfrm>
              <a:off x="7613650" y="2952750"/>
              <a:ext cx="360363" cy="898525"/>
            </a:xfrm>
            <a:custGeom>
              <a:avLst/>
              <a:gdLst>
                <a:gd name="T0" fmla="*/ 20 w 32"/>
                <a:gd name="T1" fmla="*/ 62 h 79"/>
                <a:gd name="T2" fmla="*/ 20 w 32"/>
                <a:gd name="T3" fmla="*/ 24 h 79"/>
                <a:gd name="T4" fmla="*/ 32 w 32"/>
                <a:gd name="T5" fmla="*/ 24 h 79"/>
                <a:gd name="T6" fmla="*/ 32 w 32"/>
                <a:gd name="T7" fmla="*/ 16 h 79"/>
                <a:gd name="T8" fmla="*/ 20 w 32"/>
                <a:gd name="T9" fmla="*/ 16 h 79"/>
                <a:gd name="T10" fmla="*/ 20 w 32"/>
                <a:gd name="T11" fmla="*/ 0 h 79"/>
                <a:gd name="T12" fmla="*/ 9 w 32"/>
                <a:gd name="T13" fmla="*/ 0 h 79"/>
                <a:gd name="T14" fmla="*/ 9 w 32"/>
                <a:gd name="T15" fmla="*/ 16 h 79"/>
                <a:gd name="T16" fmla="*/ 0 w 32"/>
                <a:gd name="T17" fmla="*/ 16 h 79"/>
                <a:gd name="T18" fmla="*/ 0 w 32"/>
                <a:gd name="T19" fmla="*/ 24 h 79"/>
                <a:gd name="T20" fmla="*/ 9 w 32"/>
                <a:gd name="T21" fmla="*/ 24 h 79"/>
                <a:gd name="T22" fmla="*/ 9 w 32"/>
                <a:gd name="T23" fmla="*/ 63 h 79"/>
                <a:gd name="T24" fmla="*/ 26 w 32"/>
                <a:gd name="T25" fmla="*/ 79 h 79"/>
                <a:gd name="T26" fmla="*/ 32 w 32"/>
                <a:gd name="T27" fmla="*/ 79 h 79"/>
                <a:gd name="T28" fmla="*/ 32 w 32"/>
                <a:gd name="T29" fmla="*/ 70 h 79"/>
                <a:gd name="T30" fmla="*/ 27 w 32"/>
                <a:gd name="T31" fmla="*/ 71 h 79"/>
                <a:gd name="T32" fmla="*/ 20 w 32"/>
                <a:gd name="T33" fmla="*/ 6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79">
                  <a:moveTo>
                    <a:pt x="20" y="62"/>
                  </a:moveTo>
                  <a:cubicBezTo>
                    <a:pt x="20" y="24"/>
                    <a:pt x="20" y="24"/>
                    <a:pt x="20" y="24"/>
                  </a:cubicBezTo>
                  <a:cubicBezTo>
                    <a:pt x="32" y="24"/>
                    <a:pt x="32" y="24"/>
                    <a:pt x="32" y="24"/>
                  </a:cubicBezTo>
                  <a:cubicBezTo>
                    <a:pt x="32" y="16"/>
                    <a:pt x="32" y="16"/>
                    <a:pt x="32" y="16"/>
                  </a:cubicBezTo>
                  <a:cubicBezTo>
                    <a:pt x="20" y="16"/>
                    <a:pt x="20" y="16"/>
                    <a:pt x="20" y="16"/>
                  </a:cubicBezTo>
                  <a:cubicBezTo>
                    <a:pt x="20" y="0"/>
                    <a:pt x="20" y="0"/>
                    <a:pt x="20" y="0"/>
                  </a:cubicBezTo>
                  <a:cubicBezTo>
                    <a:pt x="9" y="0"/>
                    <a:pt x="9" y="0"/>
                    <a:pt x="9" y="0"/>
                  </a:cubicBezTo>
                  <a:cubicBezTo>
                    <a:pt x="9" y="16"/>
                    <a:pt x="9" y="16"/>
                    <a:pt x="9" y="16"/>
                  </a:cubicBezTo>
                  <a:cubicBezTo>
                    <a:pt x="0" y="16"/>
                    <a:pt x="0" y="16"/>
                    <a:pt x="0" y="16"/>
                  </a:cubicBezTo>
                  <a:cubicBezTo>
                    <a:pt x="0" y="24"/>
                    <a:pt x="0" y="24"/>
                    <a:pt x="0" y="24"/>
                  </a:cubicBezTo>
                  <a:cubicBezTo>
                    <a:pt x="9" y="24"/>
                    <a:pt x="9" y="24"/>
                    <a:pt x="9" y="24"/>
                  </a:cubicBezTo>
                  <a:cubicBezTo>
                    <a:pt x="9" y="63"/>
                    <a:pt x="9" y="63"/>
                    <a:pt x="9" y="63"/>
                  </a:cubicBezTo>
                  <a:cubicBezTo>
                    <a:pt x="9" y="74"/>
                    <a:pt x="14" y="79"/>
                    <a:pt x="26" y="79"/>
                  </a:cubicBezTo>
                  <a:cubicBezTo>
                    <a:pt x="28" y="79"/>
                    <a:pt x="31" y="79"/>
                    <a:pt x="32" y="79"/>
                  </a:cubicBezTo>
                  <a:cubicBezTo>
                    <a:pt x="32" y="70"/>
                    <a:pt x="32" y="70"/>
                    <a:pt x="32" y="70"/>
                  </a:cubicBezTo>
                  <a:cubicBezTo>
                    <a:pt x="30" y="71"/>
                    <a:pt x="29" y="71"/>
                    <a:pt x="27" y="71"/>
                  </a:cubicBezTo>
                  <a:cubicBezTo>
                    <a:pt x="22" y="71"/>
                    <a:pt x="20" y="69"/>
                    <a:pt x="20" y="6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7" name="Freeform 10"/>
            <p:cNvSpPr>
              <a:spLocks/>
            </p:cNvSpPr>
            <p:nvPr/>
          </p:nvSpPr>
          <p:spPr bwMode="auto">
            <a:xfrm>
              <a:off x="7275513" y="2816225"/>
              <a:ext cx="338138" cy="1035050"/>
            </a:xfrm>
            <a:custGeom>
              <a:avLst/>
              <a:gdLst>
                <a:gd name="T0" fmla="*/ 24 w 30"/>
                <a:gd name="T1" fmla="*/ 91 h 91"/>
                <a:gd name="T2" fmla="*/ 30 w 30"/>
                <a:gd name="T3" fmla="*/ 91 h 91"/>
                <a:gd name="T4" fmla="*/ 30 w 30"/>
                <a:gd name="T5" fmla="*/ 82 h 91"/>
                <a:gd name="T6" fmla="*/ 26 w 30"/>
                <a:gd name="T7" fmla="*/ 83 h 91"/>
                <a:gd name="T8" fmla="*/ 19 w 30"/>
                <a:gd name="T9" fmla="*/ 74 h 91"/>
                <a:gd name="T10" fmla="*/ 19 w 30"/>
                <a:gd name="T11" fmla="*/ 0 h 91"/>
                <a:gd name="T12" fmla="*/ 0 w 30"/>
                <a:gd name="T13" fmla="*/ 0 h 91"/>
                <a:gd name="T14" fmla="*/ 0 w 30"/>
                <a:gd name="T15" fmla="*/ 8 h 91"/>
                <a:gd name="T16" fmla="*/ 9 w 30"/>
                <a:gd name="T17" fmla="*/ 8 h 91"/>
                <a:gd name="T18" fmla="*/ 9 w 30"/>
                <a:gd name="T19" fmla="*/ 74 h 91"/>
                <a:gd name="T20" fmla="*/ 24 w 30"/>
                <a:gd name="T21"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91">
                  <a:moveTo>
                    <a:pt x="24" y="91"/>
                  </a:moveTo>
                  <a:cubicBezTo>
                    <a:pt x="26" y="91"/>
                    <a:pt x="29" y="91"/>
                    <a:pt x="30" y="91"/>
                  </a:cubicBezTo>
                  <a:cubicBezTo>
                    <a:pt x="30" y="82"/>
                    <a:pt x="30" y="82"/>
                    <a:pt x="30" y="82"/>
                  </a:cubicBezTo>
                  <a:cubicBezTo>
                    <a:pt x="28" y="83"/>
                    <a:pt x="27" y="83"/>
                    <a:pt x="26" y="83"/>
                  </a:cubicBezTo>
                  <a:cubicBezTo>
                    <a:pt x="21" y="83"/>
                    <a:pt x="19" y="80"/>
                    <a:pt x="19" y="74"/>
                  </a:cubicBezTo>
                  <a:cubicBezTo>
                    <a:pt x="19" y="0"/>
                    <a:pt x="19" y="0"/>
                    <a:pt x="19" y="0"/>
                  </a:cubicBezTo>
                  <a:cubicBezTo>
                    <a:pt x="0" y="0"/>
                    <a:pt x="0" y="0"/>
                    <a:pt x="0" y="0"/>
                  </a:cubicBezTo>
                  <a:cubicBezTo>
                    <a:pt x="0" y="8"/>
                    <a:pt x="0" y="8"/>
                    <a:pt x="0" y="8"/>
                  </a:cubicBezTo>
                  <a:cubicBezTo>
                    <a:pt x="9" y="8"/>
                    <a:pt x="9" y="8"/>
                    <a:pt x="9" y="8"/>
                  </a:cubicBezTo>
                  <a:cubicBezTo>
                    <a:pt x="9" y="74"/>
                    <a:pt x="9" y="74"/>
                    <a:pt x="9" y="74"/>
                  </a:cubicBezTo>
                  <a:cubicBezTo>
                    <a:pt x="9" y="85"/>
                    <a:pt x="13" y="91"/>
                    <a:pt x="24" y="91"/>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8" name="Freeform 11"/>
            <p:cNvSpPr>
              <a:spLocks/>
            </p:cNvSpPr>
            <p:nvPr/>
          </p:nvSpPr>
          <p:spPr bwMode="auto">
            <a:xfrm>
              <a:off x="3603625" y="2781300"/>
              <a:ext cx="911225" cy="1092200"/>
            </a:xfrm>
            <a:custGeom>
              <a:avLst/>
              <a:gdLst>
                <a:gd name="T0" fmla="*/ 28 w 81"/>
                <a:gd name="T1" fmla="*/ 65 h 96"/>
                <a:gd name="T2" fmla="*/ 41 w 81"/>
                <a:gd name="T3" fmla="*/ 74 h 96"/>
                <a:gd name="T4" fmla="*/ 52 w 81"/>
                <a:gd name="T5" fmla="*/ 68 h 96"/>
                <a:gd name="T6" fmla="*/ 36 w 81"/>
                <a:gd name="T7" fmla="*/ 59 h 96"/>
                <a:gd name="T8" fmla="*/ 12 w 81"/>
                <a:gd name="T9" fmla="*/ 50 h 96"/>
                <a:gd name="T10" fmla="*/ 1 w 81"/>
                <a:gd name="T11" fmla="*/ 29 h 96"/>
                <a:gd name="T12" fmla="*/ 39 w 81"/>
                <a:gd name="T13" fmla="*/ 0 h 96"/>
                <a:gd name="T14" fmla="*/ 78 w 81"/>
                <a:gd name="T15" fmla="*/ 29 h 96"/>
                <a:gd name="T16" fmla="*/ 51 w 81"/>
                <a:gd name="T17" fmla="*/ 29 h 96"/>
                <a:gd name="T18" fmla="*/ 39 w 81"/>
                <a:gd name="T19" fmla="*/ 21 h 96"/>
                <a:gd name="T20" fmla="*/ 30 w 81"/>
                <a:gd name="T21" fmla="*/ 27 h 96"/>
                <a:gd name="T22" fmla="*/ 43 w 81"/>
                <a:gd name="T23" fmla="*/ 35 h 96"/>
                <a:gd name="T24" fmla="*/ 69 w 81"/>
                <a:gd name="T25" fmla="*/ 43 h 96"/>
                <a:gd name="T26" fmla="*/ 81 w 81"/>
                <a:gd name="T27" fmla="*/ 65 h 96"/>
                <a:gd name="T28" fmla="*/ 40 w 81"/>
                <a:gd name="T29" fmla="*/ 96 h 96"/>
                <a:gd name="T30" fmla="*/ 0 w 81"/>
                <a:gd name="T31" fmla="*/ 65 h 96"/>
                <a:gd name="T32" fmla="*/ 28 w 81"/>
                <a:gd name="T33" fmla="*/ 6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 h="96">
                  <a:moveTo>
                    <a:pt x="28" y="65"/>
                  </a:moveTo>
                  <a:cubicBezTo>
                    <a:pt x="29" y="72"/>
                    <a:pt x="33" y="74"/>
                    <a:pt x="41" y="74"/>
                  </a:cubicBezTo>
                  <a:cubicBezTo>
                    <a:pt x="48" y="74"/>
                    <a:pt x="52" y="72"/>
                    <a:pt x="52" y="68"/>
                  </a:cubicBezTo>
                  <a:cubicBezTo>
                    <a:pt x="52" y="62"/>
                    <a:pt x="47" y="62"/>
                    <a:pt x="36" y="59"/>
                  </a:cubicBezTo>
                  <a:cubicBezTo>
                    <a:pt x="24" y="55"/>
                    <a:pt x="15" y="53"/>
                    <a:pt x="12" y="50"/>
                  </a:cubicBezTo>
                  <a:cubicBezTo>
                    <a:pt x="5" y="45"/>
                    <a:pt x="1" y="38"/>
                    <a:pt x="1" y="29"/>
                  </a:cubicBezTo>
                  <a:cubicBezTo>
                    <a:pt x="1" y="11"/>
                    <a:pt x="15" y="0"/>
                    <a:pt x="39" y="0"/>
                  </a:cubicBezTo>
                  <a:cubicBezTo>
                    <a:pt x="63" y="0"/>
                    <a:pt x="77" y="10"/>
                    <a:pt x="78" y="29"/>
                  </a:cubicBezTo>
                  <a:cubicBezTo>
                    <a:pt x="51" y="29"/>
                    <a:pt x="51" y="29"/>
                    <a:pt x="51" y="29"/>
                  </a:cubicBezTo>
                  <a:cubicBezTo>
                    <a:pt x="50" y="23"/>
                    <a:pt x="46" y="21"/>
                    <a:pt x="39" y="21"/>
                  </a:cubicBezTo>
                  <a:cubicBezTo>
                    <a:pt x="33" y="21"/>
                    <a:pt x="30" y="23"/>
                    <a:pt x="30" y="27"/>
                  </a:cubicBezTo>
                  <a:cubicBezTo>
                    <a:pt x="30" y="32"/>
                    <a:pt x="34" y="33"/>
                    <a:pt x="43" y="35"/>
                  </a:cubicBezTo>
                  <a:cubicBezTo>
                    <a:pt x="54" y="38"/>
                    <a:pt x="63" y="40"/>
                    <a:pt x="69" y="43"/>
                  </a:cubicBezTo>
                  <a:cubicBezTo>
                    <a:pt x="77" y="49"/>
                    <a:pt x="81" y="55"/>
                    <a:pt x="81" y="65"/>
                  </a:cubicBezTo>
                  <a:cubicBezTo>
                    <a:pt x="81" y="84"/>
                    <a:pt x="66" y="96"/>
                    <a:pt x="40" y="96"/>
                  </a:cubicBezTo>
                  <a:cubicBezTo>
                    <a:pt x="16" y="96"/>
                    <a:pt x="1" y="84"/>
                    <a:pt x="0" y="65"/>
                  </a:cubicBezTo>
                  <a:lnTo>
                    <a:pt x="28" y="65"/>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9" name="Freeform 12"/>
            <p:cNvSpPr>
              <a:spLocks/>
            </p:cNvSpPr>
            <p:nvPr/>
          </p:nvSpPr>
          <p:spPr bwMode="auto">
            <a:xfrm>
              <a:off x="1698625" y="2781300"/>
              <a:ext cx="1014413" cy="1092200"/>
            </a:xfrm>
            <a:custGeom>
              <a:avLst/>
              <a:gdLst>
                <a:gd name="T0" fmla="*/ 90 w 90"/>
                <a:gd name="T1" fmla="*/ 58 h 96"/>
                <a:gd name="T2" fmla="*/ 46 w 90"/>
                <a:gd name="T3" fmla="*/ 96 h 96"/>
                <a:gd name="T4" fmla="*/ 0 w 90"/>
                <a:gd name="T5" fmla="*/ 48 h 96"/>
                <a:gd name="T6" fmla="*/ 46 w 90"/>
                <a:gd name="T7" fmla="*/ 0 h 96"/>
                <a:gd name="T8" fmla="*/ 89 w 90"/>
                <a:gd name="T9" fmla="*/ 37 h 96"/>
                <a:gd name="T10" fmla="*/ 62 w 90"/>
                <a:gd name="T11" fmla="*/ 37 h 96"/>
                <a:gd name="T12" fmla="*/ 46 w 90"/>
                <a:gd name="T13" fmla="*/ 23 h 96"/>
                <a:gd name="T14" fmla="*/ 29 w 90"/>
                <a:gd name="T15" fmla="*/ 48 h 96"/>
                <a:gd name="T16" fmla="*/ 47 w 90"/>
                <a:gd name="T17" fmla="*/ 73 h 96"/>
                <a:gd name="T18" fmla="*/ 62 w 90"/>
                <a:gd name="T19" fmla="*/ 58 h 96"/>
                <a:gd name="T20" fmla="*/ 90 w 90"/>
                <a:gd name="T21" fmla="*/ 5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96">
                  <a:moveTo>
                    <a:pt x="90" y="58"/>
                  </a:moveTo>
                  <a:cubicBezTo>
                    <a:pt x="88" y="82"/>
                    <a:pt x="72" y="96"/>
                    <a:pt x="46" y="96"/>
                  </a:cubicBezTo>
                  <a:cubicBezTo>
                    <a:pt x="17" y="96"/>
                    <a:pt x="0" y="78"/>
                    <a:pt x="0" y="48"/>
                  </a:cubicBezTo>
                  <a:cubicBezTo>
                    <a:pt x="0" y="18"/>
                    <a:pt x="17" y="0"/>
                    <a:pt x="46" y="0"/>
                  </a:cubicBezTo>
                  <a:cubicBezTo>
                    <a:pt x="72" y="0"/>
                    <a:pt x="88" y="13"/>
                    <a:pt x="89" y="37"/>
                  </a:cubicBezTo>
                  <a:cubicBezTo>
                    <a:pt x="62" y="37"/>
                    <a:pt x="62" y="37"/>
                    <a:pt x="62" y="37"/>
                  </a:cubicBezTo>
                  <a:cubicBezTo>
                    <a:pt x="61" y="28"/>
                    <a:pt x="55" y="23"/>
                    <a:pt x="46" y="23"/>
                  </a:cubicBezTo>
                  <a:cubicBezTo>
                    <a:pt x="35" y="23"/>
                    <a:pt x="29" y="31"/>
                    <a:pt x="29" y="48"/>
                  </a:cubicBezTo>
                  <a:cubicBezTo>
                    <a:pt x="29" y="65"/>
                    <a:pt x="35" y="73"/>
                    <a:pt x="47" y="73"/>
                  </a:cubicBezTo>
                  <a:cubicBezTo>
                    <a:pt x="56" y="73"/>
                    <a:pt x="61" y="68"/>
                    <a:pt x="62" y="58"/>
                  </a:cubicBezTo>
                  <a:lnTo>
                    <a:pt x="90" y="58"/>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20" name="Freeform 13"/>
            <p:cNvSpPr>
              <a:spLocks/>
            </p:cNvSpPr>
            <p:nvPr/>
          </p:nvSpPr>
          <p:spPr bwMode="auto">
            <a:xfrm>
              <a:off x="2644775" y="2816225"/>
              <a:ext cx="1014413" cy="1023938"/>
            </a:xfrm>
            <a:custGeom>
              <a:avLst/>
              <a:gdLst>
                <a:gd name="T0" fmla="*/ 0 w 639"/>
                <a:gd name="T1" fmla="*/ 0 h 645"/>
                <a:gd name="T2" fmla="*/ 206 w 639"/>
                <a:gd name="T3" fmla="*/ 0 h 645"/>
                <a:gd name="T4" fmla="*/ 320 w 639"/>
                <a:gd name="T5" fmla="*/ 415 h 645"/>
                <a:gd name="T6" fmla="*/ 433 w 639"/>
                <a:gd name="T7" fmla="*/ 0 h 645"/>
                <a:gd name="T8" fmla="*/ 639 w 639"/>
                <a:gd name="T9" fmla="*/ 0 h 645"/>
                <a:gd name="T10" fmla="*/ 419 w 639"/>
                <a:gd name="T11" fmla="*/ 645 h 645"/>
                <a:gd name="T12" fmla="*/ 213 w 639"/>
                <a:gd name="T13" fmla="*/ 645 h 645"/>
                <a:gd name="T14" fmla="*/ 0 w 639"/>
                <a:gd name="T15" fmla="*/ 0 h 6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9" h="645">
                  <a:moveTo>
                    <a:pt x="0" y="0"/>
                  </a:moveTo>
                  <a:lnTo>
                    <a:pt x="206" y="0"/>
                  </a:lnTo>
                  <a:lnTo>
                    <a:pt x="320" y="415"/>
                  </a:lnTo>
                  <a:lnTo>
                    <a:pt x="433" y="0"/>
                  </a:lnTo>
                  <a:lnTo>
                    <a:pt x="639" y="0"/>
                  </a:lnTo>
                  <a:lnTo>
                    <a:pt x="419" y="645"/>
                  </a:lnTo>
                  <a:lnTo>
                    <a:pt x="213" y="645"/>
                  </a:lnTo>
                  <a:lnTo>
                    <a:pt x="0" y="0"/>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21" name="Freeform 14"/>
            <p:cNvSpPr>
              <a:spLocks/>
            </p:cNvSpPr>
            <p:nvPr/>
          </p:nvSpPr>
          <p:spPr bwMode="auto">
            <a:xfrm>
              <a:off x="279400" y="2781300"/>
              <a:ext cx="1295400" cy="1092200"/>
            </a:xfrm>
            <a:custGeom>
              <a:avLst/>
              <a:gdLst>
                <a:gd name="T0" fmla="*/ 4 w 115"/>
                <a:gd name="T1" fmla="*/ 42 h 96"/>
                <a:gd name="T2" fmla="*/ 0 w 115"/>
                <a:gd name="T3" fmla="*/ 33 h 96"/>
                <a:gd name="T4" fmla="*/ 4 w 115"/>
                <a:gd name="T5" fmla="*/ 23 h 96"/>
                <a:gd name="T6" fmla="*/ 22 w 115"/>
                <a:gd name="T7" fmla="*/ 4 h 96"/>
                <a:gd name="T8" fmla="*/ 32 w 115"/>
                <a:gd name="T9" fmla="*/ 0 h 96"/>
                <a:gd name="T10" fmla="*/ 42 w 115"/>
                <a:gd name="T11" fmla="*/ 4 h 96"/>
                <a:gd name="T12" fmla="*/ 58 w 115"/>
                <a:gd name="T13" fmla="*/ 20 h 96"/>
                <a:gd name="T14" fmla="*/ 73 w 115"/>
                <a:gd name="T15" fmla="*/ 4 h 96"/>
                <a:gd name="T16" fmla="*/ 83 w 115"/>
                <a:gd name="T17" fmla="*/ 0 h 96"/>
                <a:gd name="T18" fmla="*/ 93 w 115"/>
                <a:gd name="T19" fmla="*/ 4 h 96"/>
                <a:gd name="T20" fmla="*/ 111 w 115"/>
                <a:gd name="T21" fmla="*/ 23 h 96"/>
                <a:gd name="T22" fmla="*/ 115 w 115"/>
                <a:gd name="T23" fmla="*/ 33 h 96"/>
                <a:gd name="T24" fmla="*/ 111 w 115"/>
                <a:gd name="T25" fmla="*/ 42 h 96"/>
                <a:gd name="T26" fmla="*/ 58 w 115"/>
                <a:gd name="T27" fmla="*/ 96 h 96"/>
                <a:gd name="T28" fmla="*/ 57 w 115"/>
                <a:gd name="T29" fmla="*/ 96 h 96"/>
                <a:gd name="T30" fmla="*/ 4 w 115"/>
                <a:gd name="T31" fmla="*/ 4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5" h="96">
                  <a:moveTo>
                    <a:pt x="4" y="42"/>
                  </a:moveTo>
                  <a:cubicBezTo>
                    <a:pt x="1" y="40"/>
                    <a:pt x="0" y="36"/>
                    <a:pt x="0" y="33"/>
                  </a:cubicBezTo>
                  <a:cubicBezTo>
                    <a:pt x="0" y="29"/>
                    <a:pt x="1" y="25"/>
                    <a:pt x="4" y="23"/>
                  </a:cubicBezTo>
                  <a:cubicBezTo>
                    <a:pt x="22" y="4"/>
                    <a:pt x="22" y="4"/>
                    <a:pt x="22" y="4"/>
                  </a:cubicBezTo>
                  <a:cubicBezTo>
                    <a:pt x="25" y="1"/>
                    <a:pt x="29" y="0"/>
                    <a:pt x="32" y="0"/>
                  </a:cubicBezTo>
                  <a:cubicBezTo>
                    <a:pt x="36" y="0"/>
                    <a:pt x="39" y="1"/>
                    <a:pt x="42" y="4"/>
                  </a:cubicBezTo>
                  <a:cubicBezTo>
                    <a:pt x="58" y="20"/>
                    <a:pt x="58" y="20"/>
                    <a:pt x="58" y="20"/>
                  </a:cubicBezTo>
                  <a:cubicBezTo>
                    <a:pt x="73" y="4"/>
                    <a:pt x="73" y="4"/>
                    <a:pt x="73" y="4"/>
                  </a:cubicBezTo>
                  <a:cubicBezTo>
                    <a:pt x="76" y="1"/>
                    <a:pt x="79" y="0"/>
                    <a:pt x="83" y="0"/>
                  </a:cubicBezTo>
                  <a:cubicBezTo>
                    <a:pt x="87" y="0"/>
                    <a:pt x="90" y="1"/>
                    <a:pt x="93" y="4"/>
                  </a:cubicBezTo>
                  <a:cubicBezTo>
                    <a:pt x="111" y="23"/>
                    <a:pt x="111" y="23"/>
                    <a:pt x="111" y="23"/>
                  </a:cubicBezTo>
                  <a:cubicBezTo>
                    <a:pt x="114" y="25"/>
                    <a:pt x="115" y="29"/>
                    <a:pt x="115" y="33"/>
                  </a:cubicBezTo>
                  <a:cubicBezTo>
                    <a:pt x="115" y="36"/>
                    <a:pt x="114" y="40"/>
                    <a:pt x="111" y="42"/>
                  </a:cubicBezTo>
                  <a:cubicBezTo>
                    <a:pt x="58" y="96"/>
                    <a:pt x="58" y="96"/>
                    <a:pt x="58" y="96"/>
                  </a:cubicBezTo>
                  <a:cubicBezTo>
                    <a:pt x="57" y="96"/>
                    <a:pt x="57" y="96"/>
                    <a:pt x="57" y="96"/>
                  </a:cubicBezTo>
                  <a:lnTo>
                    <a:pt x="4" y="42"/>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grpSp>
      <p:pic>
        <p:nvPicPr>
          <p:cNvPr id="22" name="Picture 2" descr="Related image">
            <a:extLst>
              <a:ext uri="{FF2B5EF4-FFF2-40B4-BE49-F238E27FC236}">
                <a16:creationId xmlns:a16="http://schemas.microsoft.com/office/drawing/2014/main" id="{FD94A7AB-21E2-4ACD-AB27-13BE27C1251E}"/>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6864" t="38722" b="37212"/>
          <a:stretch/>
        </p:blipFill>
        <p:spPr bwMode="auto">
          <a:xfrm>
            <a:off x="609601" y="418529"/>
            <a:ext cx="3015138" cy="441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95110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Title Slide Alternat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468879"/>
            <a:ext cx="8229600" cy="2286000"/>
          </a:xfrm>
        </p:spPr>
        <p:txBody>
          <a:bodyPr rIns="0"/>
          <a:lstStyle>
            <a:lvl1pPr>
              <a:lnSpc>
                <a:spcPct val="90000"/>
              </a:lnSpc>
              <a:defRPr sz="4800">
                <a:solidFill>
                  <a:schemeClr val="bg1"/>
                </a:solidFill>
              </a:defRPr>
            </a:lvl1pPr>
          </a:lstStyle>
          <a:p>
            <a:r>
              <a:rPr lang="en-US"/>
              <a:t>Click to edit Master title style</a:t>
            </a:r>
          </a:p>
        </p:txBody>
      </p:sp>
      <p:sp>
        <p:nvSpPr>
          <p:cNvPr id="3" name="Subtitle 2"/>
          <p:cNvSpPr>
            <a:spLocks noGrp="1"/>
          </p:cNvSpPr>
          <p:nvPr>
            <p:ph type="subTitle" idx="1"/>
          </p:nvPr>
        </p:nvSpPr>
        <p:spPr bwMode="invGray">
          <a:xfrm>
            <a:off x="609600" y="4892040"/>
            <a:ext cx="6096000" cy="914400"/>
          </a:xfrm>
        </p:spPr>
        <p:txBody>
          <a:bodyPr/>
          <a:lstStyle>
            <a:lvl1pPr marL="0" indent="0" algn="l">
              <a:spcBef>
                <a:spcPts val="601"/>
              </a:spcBef>
              <a:buNone/>
              <a:defRPr sz="1801" b="0">
                <a:solidFill>
                  <a:schemeClr val="bg1"/>
                </a:solidFill>
              </a:defRPr>
            </a:lvl1pPr>
            <a:lvl2pPr marL="457206" indent="0" algn="ctr">
              <a:buNone/>
              <a:defRPr>
                <a:solidFill>
                  <a:schemeClr val="tx1">
                    <a:tint val="75000"/>
                  </a:schemeClr>
                </a:solidFill>
              </a:defRPr>
            </a:lvl2pPr>
            <a:lvl3pPr marL="914411" indent="0" algn="ctr">
              <a:buNone/>
              <a:defRPr>
                <a:solidFill>
                  <a:schemeClr val="tx1">
                    <a:tint val="75000"/>
                  </a:schemeClr>
                </a:solidFill>
              </a:defRPr>
            </a:lvl3pPr>
            <a:lvl4pPr marL="1371617" indent="0" algn="ctr">
              <a:buNone/>
              <a:defRPr>
                <a:solidFill>
                  <a:schemeClr val="tx1">
                    <a:tint val="75000"/>
                  </a:schemeClr>
                </a:solidFill>
              </a:defRPr>
            </a:lvl4pPr>
            <a:lvl5pPr marL="1828823" indent="0" algn="ctr">
              <a:buNone/>
              <a:defRPr>
                <a:solidFill>
                  <a:schemeClr val="tx1">
                    <a:tint val="75000"/>
                  </a:schemeClr>
                </a:solidFill>
              </a:defRPr>
            </a:lvl5pPr>
            <a:lvl6pPr marL="2286029" indent="0" algn="ctr">
              <a:buNone/>
              <a:defRPr>
                <a:solidFill>
                  <a:schemeClr val="tx1">
                    <a:tint val="75000"/>
                  </a:schemeClr>
                </a:solidFill>
              </a:defRPr>
            </a:lvl6pPr>
            <a:lvl7pPr marL="2743234" indent="0" algn="ctr">
              <a:buNone/>
              <a:defRPr>
                <a:solidFill>
                  <a:schemeClr val="tx1">
                    <a:tint val="75000"/>
                  </a:schemeClr>
                </a:solidFill>
              </a:defRPr>
            </a:lvl7pPr>
            <a:lvl8pPr marL="3200440" indent="0" algn="ctr">
              <a:buNone/>
              <a:defRPr>
                <a:solidFill>
                  <a:schemeClr val="tx1">
                    <a:tint val="75000"/>
                  </a:schemeClr>
                </a:solidFill>
              </a:defRPr>
            </a:lvl8pPr>
            <a:lvl9pPr marL="3657646" indent="0" algn="ctr">
              <a:buNone/>
              <a:defRPr>
                <a:solidFill>
                  <a:schemeClr val="tx1">
                    <a:tint val="75000"/>
                  </a:schemeClr>
                </a:solidFill>
              </a:defRPr>
            </a:lvl9pPr>
          </a:lstStyle>
          <a:p>
            <a:r>
              <a:rPr lang="en-US"/>
              <a:t>Click to edit Master subtitle style</a:t>
            </a:r>
          </a:p>
        </p:txBody>
      </p:sp>
      <p:grpSp>
        <p:nvGrpSpPr>
          <p:cNvPr id="10" name="Group 9"/>
          <p:cNvGrpSpPr>
            <a:grpSpLocks noChangeAspect="1"/>
          </p:cNvGrpSpPr>
          <p:nvPr userDrawn="1"/>
        </p:nvGrpSpPr>
        <p:grpSpPr bwMode="black">
          <a:xfrm>
            <a:off x="619745" y="486662"/>
            <a:ext cx="2723252" cy="352629"/>
            <a:chOff x="279400" y="2781300"/>
            <a:chExt cx="8585200" cy="1092200"/>
          </a:xfrm>
          <a:solidFill>
            <a:schemeClr val="bg1"/>
          </a:solidFill>
        </p:grpSpPr>
        <p:sp>
          <p:nvSpPr>
            <p:cNvPr id="11" name="Freeform 5"/>
            <p:cNvSpPr>
              <a:spLocks/>
            </p:cNvSpPr>
            <p:nvPr/>
          </p:nvSpPr>
          <p:spPr bwMode="black">
            <a:xfrm>
              <a:off x="4605338" y="2816225"/>
              <a:ext cx="958850" cy="1035050"/>
            </a:xfrm>
            <a:custGeom>
              <a:avLst/>
              <a:gdLst>
                <a:gd name="T0" fmla="*/ 142 w 604"/>
                <a:gd name="T1" fmla="*/ 272 h 652"/>
                <a:gd name="T2" fmla="*/ 142 w 604"/>
                <a:gd name="T3" fmla="*/ 57 h 652"/>
                <a:gd name="T4" fmla="*/ 206 w 604"/>
                <a:gd name="T5" fmla="*/ 57 h 652"/>
                <a:gd name="T6" fmla="*/ 206 w 604"/>
                <a:gd name="T7" fmla="*/ 0 h 652"/>
                <a:gd name="T8" fmla="*/ 0 w 604"/>
                <a:gd name="T9" fmla="*/ 0 h 652"/>
                <a:gd name="T10" fmla="*/ 0 w 604"/>
                <a:gd name="T11" fmla="*/ 57 h 652"/>
                <a:gd name="T12" fmla="*/ 64 w 604"/>
                <a:gd name="T13" fmla="*/ 57 h 652"/>
                <a:gd name="T14" fmla="*/ 64 w 604"/>
                <a:gd name="T15" fmla="*/ 587 h 652"/>
                <a:gd name="T16" fmla="*/ 0 w 604"/>
                <a:gd name="T17" fmla="*/ 587 h 652"/>
                <a:gd name="T18" fmla="*/ 0 w 604"/>
                <a:gd name="T19" fmla="*/ 652 h 652"/>
                <a:gd name="T20" fmla="*/ 206 w 604"/>
                <a:gd name="T21" fmla="*/ 652 h 652"/>
                <a:gd name="T22" fmla="*/ 206 w 604"/>
                <a:gd name="T23" fmla="*/ 587 h 652"/>
                <a:gd name="T24" fmla="*/ 142 w 604"/>
                <a:gd name="T25" fmla="*/ 587 h 652"/>
                <a:gd name="T26" fmla="*/ 142 w 604"/>
                <a:gd name="T27" fmla="*/ 329 h 652"/>
                <a:gd name="T28" fmla="*/ 462 w 604"/>
                <a:gd name="T29" fmla="*/ 329 h 652"/>
                <a:gd name="T30" fmla="*/ 462 w 604"/>
                <a:gd name="T31" fmla="*/ 587 h 652"/>
                <a:gd name="T32" fmla="*/ 398 w 604"/>
                <a:gd name="T33" fmla="*/ 587 h 652"/>
                <a:gd name="T34" fmla="*/ 398 w 604"/>
                <a:gd name="T35" fmla="*/ 652 h 652"/>
                <a:gd name="T36" fmla="*/ 604 w 604"/>
                <a:gd name="T37" fmla="*/ 652 h 652"/>
                <a:gd name="T38" fmla="*/ 604 w 604"/>
                <a:gd name="T39" fmla="*/ 587 h 652"/>
                <a:gd name="T40" fmla="*/ 540 w 604"/>
                <a:gd name="T41" fmla="*/ 587 h 652"/>
                <a:gd name="T42" fmla="*/ 540 w 604"/>
                <a:gd name="T43" fmla="*/ 57 h 652"/>
                <a:gd name="T44" fmla="*/ 604 w 604"/>
                <a:gd name="T45" fmla="*/ 57 h 652"/>
                <a:gd name="T46" fmla="*/ 604 w 604"/>
                <a:gd name="T47" fmla="*/ 0 h 652"/>
                <a:gd name="T48" fmla="*/ 398 w 604"/>
                <a:gd name="T49" fmla="*/ 0 h 652"/>
                <a:gd name="T50" fmla="*/ 398 w 604"/>
                <a:gd name="T51" fmla="*/ 57 h 652"/>
                <a:gd name="T52" fmla="*/ 462 w 604"/>
                <a:gd name="T53" fmla="*/ 57 h 652"/>
                <a:gd name="T54" fmla="*/ 462 w 604"/>
                <a:gd name="T55" fmla="*/ 272 h 652"/>
                <a:gd name="T56" fmla="*/ 142 w 604"/>
                <a:gd name="T57" fmla="*/ 27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04" h="652">
                  <a:moveTo>
                    <a:pt x="142" y="272"/>
                  </a:moveTo>
                  <a:lnTo>
                    <a:pt x="142" y="57"/>
                  </a:lnTo>
                  <a:lnTo>
                    <a:pt x="206" y="57"/>
                  </a:lnTo>
                  <a:lnTo>
                    <a:pt x="206" y="0"/>
                  </a:lnTo>
                  <a:lnTo>
                    <a:pt x="0" y="0"/>
                  </a:lnTo>
                  <a:lnTo>
                    <a:pt x="0" y="57"/>
                  </a:lnTo>
                  <a:lnTo>
                    <a:pt x="64" y="57"/>
                  </a:lnTo>
                  <a:lnTo>
                    <a:pt x="64" y="587"/>
                  </a:lnTo>
                  <a:lnTo>
                    <a:pt x="0" y="587"/>
                  </a:lnTo>
                  <a:lnTo>
                    <a:pt x="0" y="652"/>
                  </a:lnTo>
                  <a:lnTo>
                    <a:pt x="206" y="652"/>
                  </a:lnTo>
                  <a:lnTo>
                    <a:pt x="206" y="587"/>
                  </a:lnTo>
                  <a:lnTo>
                    <a:pt x="142" y="587"/>
                  </a:lnTo>
                  <a:lnTo>
                    <a:pt x="142" y="329"/>
                  </a:lnTo>
                  <a:lnTo>
                    <a:pt x="462" y="329"/>
                  </a:lnTo>
                  <a:lnTo>
                    <a:pt x="462" y="587"/>
                  </a:lnTo>
                  <a:lnTo>
                    <a:pt x="398" y="587"/>
                  </a:lnTo>
                  <a:lnTo>
                    <a:pt x="398" y="652"/>
                  </a:lnTo>
                  <a:lnTo>
                    <a:pt x="604" y="652"/>
                  </a:lnTo>
                  <a:lnTo>
                    <a:pt x="604" y="587"/>
                  </a:lnTo>
                  <a:lnTo>
                    <a:pt x="540" y="587"/>
                  </a:lnTo>
                  <a:lnTo>
                    <a:pt x="540" y="57"/>
                  </a:lnTo>
                  <a:lnTo>
                    <a:pt x="604" y="57"/>
                  </a:lnTo>
                  <a:lnTo>
                    <a:pt x="604" y="0"/>
                  </a:lnTo>
                  <a:lnTo>
                    <a:pt x="398" y="0"/>
                  </a:lnTo>
                  <a:lnTo>
                    <a:pt x="398" y="57"/>
                  </a:lnTo>
                  <a:lnTo>
                    <a:pt x="462" y="57"/>
                  </a:lnTo>
                  <a:lnTo>
                    <a:pt x="462" y="272"/>
                  </a:lnTo>
                  <a:lnTo>
                    <a:pt x="142" y="2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2" name="Freeform 6"/>
            <p:cNvSpPr>
              <a:spLocks/>
            </p:cNvSpPr>
            <p:nvPr/>
          </p:nvSpPr>
          <p:spPr bwMode="black">
            <a:xfrm>
              <a:off x="8042275" y="2816225"/>
              <a:ext cx="822325" cy="1035050"/>
            </a:xfrm>
            <a:custGeom>
              <a:avLst/>
              <a:gdLst>
                <a:gd name="T0" fmla="*/ 27 w 73"/>
                <a:gd name="T1" fmla="*/ 82 h 91"/>
                <a:gd name="T2" fmla="*/ 19 w 73"/>
                <a:gd name="T3" fmla="*/ 82 h 91"/>
                <a:gd name="T4" fmla="*/ 19 w 73"/>
                <a:gd name="T5" fmla="*/ 54 h 91"/>
                <a:gd name="T6" fmla="*/ 37 w 73"/>
                <a:gd name="T7" fmla="*/ 35 h 91"/>
                <a:gd name="T8" fmla="*/ 55 w 73"/>
                <a:gd name="T9" fmla="*/ 54 h 91"/>
                <a:gd name="T10" fmla="*/ 55 w 73"/>
                <a:gd name="T11" fmla="*/ 82 h 91"/>
                <a:gd name="T12" fmla="*/ 46 w 73"/>
                <a:gd name="T13" fmla="*/ 82 h 91"/>
                <a:gd name="T14" fmla="*/ 46 w 73"/>
                <a:gd name="T15" fmla="*/ 91 h 91"/>
                <a:gd name="T16" fmla="*/ 73 w 73"/>
                <a:gd name="T17" fmla="*/ 91 h 91"/>
                <a:gd name="T18" fmla="*/ 73 w 73"/>
                <a:gd name="T19" fmla="*/ 82 h 91"/>
                <a:gd name="T20" fmla="*/ 65 w 73"/>
                <a:gd name="T21" fmla="*/ 82 h 91"/>
                <a:gd name="T22" fmla="*/ 65 w 73"/>
                <a:gd name="T23" fmla="*/ 54 h 91"/>
                <a:gd name="T24" fmla="*/ 38 w 73"/>
                <a:gd name="T25" fmla="*/ 26 h 91"/>
                <a:gd name="T26" fmla="*/ 19 w 73"/>
                <a:gd name="T27" fmla="*/ 35 h 91"/>
                <a:gd name="T28" fmla="*/ 19 w 73"/>
                <a:gd name="T29" fmla="*/ 0 h 91"/>
                <a:gd name="T30" fmla="*/ 0 w 73"/>
                <a:gd name="T31" fmla="*/ 0 h 91"/>
                <a:gd name="T32" fmla="*/ 0 w 73"/>
                <a:gd name="T33" fmla="*/ 8 h 91"/>
                <a:gd name="T34" fmla="*/ 9 w 73"/>
                <a:gd name="T35" fmla="*/ 8 h 91"/>
                <a:gd name="T36" fmla="*/ 9 w 73"/>
                <a:gd name="T37" fmla="*/ 82 h 91"/>
                <a:gd name="T38" fmla="*/ 0 w 73"/>
                <a:gd name="T39" fmla="*/ 82 h 91"/>
                <a:gd name="T40" fmla="*/ 0 w 73"/>
                <a:gd name="T41" fmla="*/ 91 h 91"/>
                <a:gd name="T42" fmla="*/ 27 w 73"/>
                <a:gd name="T43" fmla="*/ 91 h 91"/>
                <a:gd name="T44" fmla="*/ 27 w 73"/>
                <a:gd name="T45" fmla="*/ 82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3" h="91">
                  <a:moveTo>
                    <a:pt x="27" y="82"/>
                  </a:moveTo>
                  <a:cubicBezTo>
                    <a:pt x="19" y="82"/>
                    <a:pt x="19" y="82"/>
                    <a:pt x="19" y="82"/>
                  </a:cubicBezTo>
                  <a:cubicBezTo>
                    <a:pt x="19" y="54"/>
                    <a:pt x="19" y="54"/>
                    <a:pt x="19" y="54"/>
                  </a:cubicBezTo>
                  <a:cubicBezTo>
                    <a:pt x="19" y="41"/>
                    <a:pt x="25" y="35"/>
                    <a:pt x="37" y="35"/>
                  </a:cubicBezTo>
                  <a:cubicBezTo>
                    <a:pt x="48" y="35"/>
                    <a:pt x="55" y="41"/>
                    <a:pt x="55" y="54"/>
                  </a:cubicBezTo>
                  <a:cubicBezTo>
                    <a:pt x="55" y="82"/>
                    <a:pt x="55" y="82"/>
                    <a:pt x="55" y="82"/>
                  </a:cubicBezTo>
                  <a:cubicBezTo>
                    <a:pt x="46" y="82"/>
                    <a:pt x="46" y="82"/>
                    <a:pt x="46" y="82"/>
                  </a:cubicBezTo>
                  <a:cubicBezTo>
                    <a:pt x="46" y="91"/>
                    <a:pt x="46" y="91"/>
                    <a:pt x="46" y="91"/>
                  </a:cubicBezTo>
                  <a:cubicBezTo>
                    <a:pt x="73" y="91"/>
                    <a:pt x="73" y="91"/>
                    <a:pt x="73" y="91"/>
                  </a:cubicBezTo>
                  <a:cubicBezTo>
                    <a:pt x="73" y="82"/>
                    <a:pt x="73" y="82"/>
                    <a:pt x="73" y="82"/>
                  </a:cubicBezTo>
                  <a:cubicBezTo>
                    <a:pt x="65" y="82"/>
                    <a:pt x="65" y="82"/>
                    <a:pt x="65" y="82"/>
                  </a:cubicBezTo>
                  <a:cubicBezTo>
                    <a:pt x="65" y="54"/>
                    <a:pt x="65" y="54"/>
                    <a:pt x="65" y="54"/>
                  </a:cubicBezTo>
                  <a:cubicBezTo>
                    <a:pt x="65" y="39"/>
                    <a:pt x="55" y="26"/>
                    <a:pt x="38" y="26"/>
                  </a:cubicBezTo>
                  <a:cubicBezTo>
                    <a:pt x="30" y="26"/>
                    <a:pt x="23" y="29"/>
                    <a:pt x="19" y="35"/>
                  </a:cubicBezTo>
                  <a:cubicBezTo>
                    <a:pt x="19" y="0"/>
                    <a:pt x="19" y="0"/>
                    <a:pt x="19" y="0"/>
                  </a:cubicBezTo>
                  <a:cubicBezTo>
                    <a:pt x="0" y="0"/>
                    <a:pt x="0" y="0"/>
                    <a:pt x="0" y="0"/>
                  </a:cubicBezTo>
                  <a:cubicBezTo>
                    <a:pt x="0" y="8"/>
                    <a:pt x="0" y="8"/>
                    <a:pt x="0" y="8"/>
                  </a:cubicBezTo>
                  <a:cubicBezTo>
                    <a:pt x="9" y="8"/>
                    <a:pt x="9" y="8"/>
                    <a:pt x="9" y="8"/>
                  </a:cubicBezTo>
                  <a:cubicBezTo>
                    <a:pt x="9" y="82"/>
                    <a:pt x="9" y="82"/>
                    <a:pt x="9" y="82"/>
                  </a:cubicBezTo>
                  <a:cubicBezTo>
                    <a:pt x="0" y="82"/>
                    <a:pt x="0" y="82"/>
                    <a:pt x="0" y="82"/>
                  </a:cubicBezTo>
                  <a:cubicBezTo>
                    <a:pt x="0" y="91"/>
                    <a:pt x="0" y="91"/>
                    <a:pt x="0" y="91"/>
                  </a:cubicBezTo>
                  <a:cubicBezTo>
                    <a:pt x="27" y="91"/>
                    <a:pt x="27" y="91"/>
                    <a:pt x="27" y="91"/>
                  </a:cubicBezTo>
                  <a:lnTo>
                    <a:pt x="27" y="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3" name="Freeform 7"/>
            <p:cNvSpPr>
              <a:spLocks noEditPoints="1"/>
            </p:cNvSpPr>
            <p:nvPr/>
          </p:nvSpPr>
          <p:spPr bwMode="black">
            <a:xfrm>
              <a:off x="6419850" y="3111500"/>
              <a:ext cx="822325" cy="750888"/>
            </a:xfrm>
            <a:custGeom>
              <a:avLst/>
              <a:gdLst>
                <a:gd name="T0" fmla="*/ 73 w 73"/>
                <a:gd name="T1" fmla="*/ 10 h 66"/>
                <a:gd name="T2" fmla="*/ 73 w 73"/>
                <a:gd name="T3" fmla="*/ 2 h 66"/>
                <a:gd name="T4" fmla="*/ 54 w 73"/>
                <a:gd name="T5" fmla="*/ 2 h 66"/>
                <a:gd name="T6" fmla="*/ 54 w 73"/>
                <a:gd name="T7" fmla="*/ 11 h 66"/>
                <a:gd name="T8" fmla="*/ 31 w 73"/>
                <a:gd name="T9" fmla="*/ 0 h 66"/>
                <a:gd name="T10" fmla="*/ 0 w 73"/>
                <a:gd name="T11" fmla="*/ 33 h 66"/>
                <a:gd name="T12" fmla="*/ 31 w 73"/>
                <a:gd name="T13" fmla="*/ 66 h 66"/>
                <a:gd name="T14" fmla="*/ 54 w 73"/>
                <a:gd name="T15" fmla="*/ 55 h 66"/>
                <a:gd name="T16" fmla="*/ 54 w 73"/>
                <a:gd name="T17" fmla="*/ 65 h 66"/>
                <a:gd name="T18" fmla="*/ 73 w 73"/>
                <a:gd name="T19" fmla="*/ 65 h 66"/>
                <a:gd name="T20" fmla="*/ 73 w 73"/>
                <a:gd name="T21" fmla="*/ 56 h 66"/>
                <a:gd name="T22" fmla="*/ 64 w 73"/>
                <a:gd name="T23" fmla="*/ 56 h 66"/>
                <a:gd name="T24" fmla="*/ 64 w 73"/>
                <a:gd name="T25" fmla="*/ 10 h 66"/>
                <a:gd name="T26" fmla="*/ 73 w 73"/>
                <a:gd name="T27" fmla="*/ 10 h 66"/>
                <a:gd name="T28" fmla="*/ 33 w 73"/>
                <a:gd name="T29" fmla="*/ 58 h 66"/>
                <a:gd name="T30" fmla="*/ 11 w 73"/>
                <a:gd name="T31" fmla="*/ 33 h 66"/>
                <a:gd name="T32" fmla="*/ 33 w 73"/>
                <a:gd name="T33" fmla="*/ 9 h 66"/>
                <a:gd name="T34" fmla="*/ 54 w 73"/>
                <a:gd name="T35" fmla="*/ 33 h 66"/>
                <a:gd name="T36" fmla="*/ 33 w 73"/>
                <a:gd name="T37" fmla="*/ 5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3" h="66">
                  <a:moveTo>
                    <a:pt x="73" y="10"/>
                  </a:moveTo>
                  <a:cubicBezTo>
                    <a:pt x="73" y="2"/>
                    <a:pt x="73" y="2"/>
                    <a:pt x="73" y="2"/>
                  </a:cubicBezTo>
                  <a:cubicBezTo>
                    <a:pt x="54" y="2"/>
                    <a:pt x="54" y="2"/>
                    <a:pt x="54" y="2"/>
                  </a:cubicBezTo>
                  <a:cubicBezTo>
                    <a:pt x="54" y="11"/>
                    <a:pt x="54" y="11"/>
                    <a:pt x="54" y="11"/>
                  </a:cubicBezTo>
                  <a:cubicBezTo>
                    <a:pt x="49" y="4"/>
                    <a:pt x="41" y="0"/>
                    <a:pt x="31" y="0"/>
                  </a:cubicBezTo>
                  <a:cubicBezTo>
                    <a:pt x="13" y="0"/>
                    <a:pt x="0" y="14"/>
                    <a:pt x="0" y="33"/>
                  </a:cubicBezTo>
                  <a:cubicBezTo>
                    <a:pt x="0" y="52"/>
                    <a:pt x="13" y="66"/>
                    <a:pt x="31" y="66"/>
                  </a:cubicBezTo>
                  <a:cubicBezTo>
                    <a:pt x="41" y="66"/>
                    <a:pt x="49" y="62"/>
                    <a:pt x="54" y="55"/>
                  </a:cubicBezTo>
                  <a:cubicBezTo>
                    <a:pt x="54" y="65"/>
                    <a:pt x="54" y="65"/>
                    <a:pt x="54" y="65"/>
                  </a:cubicBezTo>
                  <a:cubicBezTo>
                    <a:pt x="73" y="65"/>
                    <a:pt x="73" y="65"/>
                    <a:pt x="73" y="65"/>
                  </a:cubicBezTo>
                  <a:cubicBezTo>
                    <a:pt x="73" y="56"/>
                    <a:pt x="73" y="56"/>
                    <a:pt x="73" y="56"/>
                  </a:cubicBezTo>
                  <a:cubicBezTo>
                    <a:pt x="64" y="56"/>
                    <a:pt x="64" y="56"/>
                    <a:pt x="64" y="56"/>
                  </a:cubicBezTo>
                  <a:cubicBezTo>
                    <a:pt x="64" y="10"/>
                    <a:pt x="64" y="10"/>
                    <a:pt x="64" y="10"/>
                  </a:cubicBezTo>
                  <a:lnTo>
                    <a:pt x="73" y="10"/>
                  </a:lnTo>
                  <a:close/>
                  <a:moveTo>
                    <a:pt x="33" y="58"/>
                  </a:moveTo>
                  <a:cubicBezTo>
                    <a:pt x="20" y="58"/>
                    <a:pt x="11" y="47"/>
                    <a:pt x="11" y="33"/>
                  </a:cubicBezTo>
                  <a:cubicBezTo>
                    <a:pt x="11" y="19"/>
                    <a:pt x="20" y="9"/>
                    <a:pt x="33" y="9"/>
                  </a:cubicBezTo>
                  <a:cubicBezTo>
                    <a:pt x="46" y="9"/>
                    <a:pt x="54" y="19"/>
                    <a:pt x="54" y="33"/>
                  </a:cubicBezTo>
                  <a:cubicBezTo>
                    <a:pt x="54" y="47"/>
                    <a:pt x="46" y="58"/>
                    <a:pt x="33"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4" name="Freeform 8"/>
            <p:cNvSpPr>
              <a:spLocks noEditPoints="1"/>
            </p:cNvSpPr>
            <p:nvPr/>
          </p:nvSpPr>
          <p:spPr bwMode="black">
            <a:xfrm>
              <a:off x="5608638" y="3111500"/>
              <a:ext cx="731838" cy="750888"/>
            </a:xfrm>
            <a:custGeom>
              <a:avLst/>
              <a:gdLst>
                <a:gd name="T0" fmla="*/ 65 w 65"/>
                <a:gd name="T1" fmla="*/ 32 h 66"/>
                <a:gd name="T2" fmla="*/ 33 w 65"/>
                <a:gd name="T3" fmla="*/ 0 h 66"/>
                <a:gd name="T4" fmla="*/ 0 w 65"/>
                <a:gd name="T5" fmla="*/ 33 h 66"/>
                <a:gd name="T6" fmla="*/ 33 w 65"/>
                <a:gd name="T7" fmla="*/ 66 h 66"/>
                <a:gd name="T8" fmla="*/ 63 w 65"/>
                <a:gd name="T9" fmla="*/ 48 h 66"/>
                <a:gd name="T10" fmla="*/ 53 w 65"/>
                <a:gd name="T11" fmla="*/ 48 h 66"/>
                <a:gd name="T12" fmla="*/ 34 w 65"/>
                <a:gd name="T13" fmla="*/ 58 h 66"/>
                <a:gd name="T14" fmla="*/ 11 w 65"/>
                <a:gd name="T15" fmla="*/ 37 h 66"/>
                <a:gd name="T16" fmla="*/ 65 w 65"/>
                <a:gd name="T17" fmla="*/ 37 h 66"/>
                <a:gd name="T18" fmla="*/ 65 w 65"/>
                <a:gd name="T19" fmla="*/ 32 h 66"/>
                <a:gd name="T20" fmla="*/ 11 w 65"/>
                <a:gd name="T21" fmla="*/ 28 h 66"/>
                <a:gd name="T22" fmla="*/ 33 w 65"/>
                <a:gd name="T23" fmla="*/ 8 h 66"/>
                <a:gd name="T24" fmla="*/ 55 w 65"/>
                <a:gd name="T25" fmla="*/ 28 h 66"/>
                <a:gd name="T26" fmla="*/ 11 w 65"/>
                <a:gd name="T27" fmla="*/ 2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 h="66">
                  <a:moveTo>
                    <a:pt x="65" y="32"/>
                  </a:moveTo>
                  <a:cubicBezTo>
                    <a:pt x="65" y="13"/>
                    <a:pt x="53" y="0"/>
                    <a:pt x="33" y="0"/>
                  </a:cubicBezTo>
                  <a:cubicBezTo>
                    <a:pt x="14" y="0"/>
                    <a:pt x="0" y="14"/>
                    <a:pt x="0" y="33"/>
                  </a:cubicBezTo>
                  <a:cubicBezTo>
                    <a:pt x="0" y="53"/>
                    <a:pt x="14" y="66"/>
                    <a:pt x="33" y="66"/>
                  </a:cubicBezTo>
                  <a:cubicBezTo>
                    <a:pt x="47" y="66"/>
                    <a:pt x="58" y="59"/>
                    <a:pt x="63" y="48"/>
                  </a:cubicBezTo>
                  <a:cubicBezTo>
                    <a:pt x="53" y="48"/>
                    <a:pt x="53" y="48"/>
                    <a:pt x="53" y="48"/>
                  </a:cubicBezTo>
                  <a:cubicBezTo>
                    <a:pt x="50" y="54"/>
                    <a:pt x="43" y="58"/>
                    <a:pt x="34" y="58"/>
                  </a:cubicBezTo>
                  <a:cubicBezTo>
                    <a:pt x="19" y="58"/>
                    <a:pt x="12" y="49"/>
                    <a:pt x="11" y="37"/>
                  </a:cubicBezTo>
                  <a:cubicBezTo>
                    <a:pt x="65" y="37"/>
                    <a:pt x="65" y="37"/>
                    <a:pt x="65" y="37"/>
                  </a:cubicBezTo>
                  <a:lnTo>
                    <a:pt x="65" y="32"/>
                  </a:lnTo>
                  <a:close/>
                  <a:moveTo>
                    <a:pt x="11" y="28"/>
                  </a:moveTo>
                  <a:cubicBezTo>
                    <a:pt x="12" y="17"/>
                    <a:pt x="20" y="8"/>
                    <a:pt x="33" y="8"/>
                  </a:cubicBezTo>
                  <a:cubicBezTo>
                    <a:pt x="47" y="8"/>
                    <a:pt x="54" y="18"/>
                    <a:pt x="55" y="28"/>
                  </a:cubicBezTo>
                  <a:lnTo>
                    <a:pt x="11"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5" name="Freeform 9"/>
            <p:cNvSpPr>
              <a:spLocks/>
            </p:cNvSpPr>
            <p:nvPr/>
          </p:nvSpPr>
          <p:spPr bwMode="black">
            <a:xfrm>
              <a:off x="7613650" y="2952750"/>
              <a:ext cx="360363" cy="898525"/>
            </a:xfrm>
            <a:custGeom>
              <a:avLst/>
              <a:gdLst>
                <a:gd name="T0" fmla="*/ 20 w 32"/>
                <a:gd name="T1" fmla="*/ 62 h 79"/>
                <a:gd name="T2" fmla="*/ 20 w 32"/>
                <a:gd name="T3" fmla="*/ 24 h 79"/>
                <a:gd name="T4" fmla="*/ 32 w 32"/>
                <a:gd name="T5" fmla="*/ 24 h 79"/>
                <a:gd name="T6" fmla="*/ 32 w 32"/>
                <a:gd name="T7" fmla="*/ 16 h 79"/>
                <a:gd name="T8" fmla="*/ 20 w 32"/>
                <a:gd name="T9" fmla="*/ 16 h 79"/>
                <a:gd name="T10" fmla="*/ 20 w 32"/>
                <a:gd name="T11" fmla="*/ 0 h 79"/>
                <a:gd name="T12" fmla="*/ 9 w 32"/>
                <a:gd name="T13" fmla="*/ 0 h 79"/>
                <a:gd name="T14" fmla="*/ 9 w 32"/>
                <a:gd name="T15" fmla="*/ 16 h 79"/>
                <a:gd name="T16" fmla="*/ 0 w 32"/>
                <a:gd name="T17" fmla="*/ 16 h 79"/>
                <a:gd name="T18" fmla="*/ 0 w 32"/>
                <a:gd name="T19" fmla="*/ 24 h 79"/>
                <a:gd name="T20" fmla="*/ 9 w 32"/>
                <a:gd name="T21" fmla="*/ 24 h 79"/>
                <a:gd name="T22" fmla="*/ 9 w 32"/>
                <a:gd name="T23" fmla="*/ 63 h 79"/>
                <a:gd name="T24" fmla="*/ 26 w 32"/>
                <a:gd name="T25" fmla="*/ 79 h 79"/>
                <a:gd name="T26" fmla="*/ 32 w 32"/>
                <a:gd name="T27" fmla="*/ 79 h 79"/>
                <a:gd name="T28" fmla="*/ 32 w 32"/>
                <a:gd name="T29" fmla="*/ 70 h 79"/>
                <a:gd name="T30" fmla="*/ 27 w 32"/>
                <a:gd name="T31" fmla="*/ 71 h 79"/>
                <a:gd name="T32" fmla="*/ 20 w 32"/>
                <a:gd name="T33" fmla="*/ 6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79">
                  <a:moveTo>
                    <a:pt x="20" y="62"/>
                  </a:moveTo>
                  <a:cubicBezTo>
                    <a:pt x="20" y="24"/>
                    <a:pt x="20" y="24"/>
                    <a:pt x="20" y="24"/>
                  </a:cubicBezTo>
                  <a:cubicBezTo>
                    <a:pt x="32" y="24"/>
                    <a:pt x="32" y="24"/>
                    <a:pt x="32" y="24"/>
                  </a:cubicBezTo>
                  <a:cubicBezTo>
                    <a:pt x="32" y="16"/>
                    <a:pt x="32" y="16"/>
                    <a:pt x="32" y="16"/>
                  </a:cubicBezTo>
                  <a:cubicBezTo>
                    <a:pt x="20" y="16"/>
                    <a:pt x="20" y="16"/>
                    <a:pt x="20" y="16"/>
                  </a:cubicBezTo>
                  <a:cubicBezTo>
                    <a:pt x="20" y="0"/>
                    <a:pt x="20" y="0"/>
                    <a:pt x="20" y="0"/>
                  </a:cubicBezTo>
                  <a:cubicBezTo>
                    <a:pt x="9" y="0"/>
                    <a:pt x="9" y="0"/>
                    <a:pt x="9" y="0"/>
                  </a:cubicBezTo>
                  <a:cubicBezTo>
                    <a:pt x="9" y="16"/>
                    <a:pt x="9" y="16"/>
                    <a:pt x="9" y="16"/>
                  </a:cubicBezTo>
                  <a:cubicBezTo>
                    <a:pt x="0" y="16"/>
                    <a:pt x="0" y="16"/>
                    <a:pt x="0" y="16"/>
                  </a:cubicBezTo>
                  <a:cubicBezTo>
                    <a:pt x="0" y="24"/>
                    <a:pt x="0" y="24"/>
                    <a:pt x="0" y="24"/>
                  </a:cubicBezTo>
                  <a:cubicBezTo>
                    <a:pt x="9" y="24"/>
                    <a:pt x="9" y="24"/>
                    <a:pt x="9" y="24"/>
                  </a:cubicBezTo>
                  <a:cubicBezTo>
                    <a:pt x="9" y="63"/>
                    <a:pt x="9" y="63"/>
                    <a:pt x="9" y="63"/>
                  </a:cubicBezTo>
                  <a:cubicBezTo>
                    <a:pt x="9" y="74"/>
                    <a:pt x="14" y="79"/>
                    <a:pt x="26" y="79"/>
                  </a:cubicBezTo>
                  <a:cubicBezTo>
                    <a:pt x="28" y="79"/>
                    <a:pt x="31" y="79"/>
                    <a:pt x="32" y="79"/>
                  </a:cubicBezTo>
                  <a:cubicBezTo>
                    <a:pt x="32" y="70"/>
                    <a:pt x="32" y="70"/>
                    <a:pt x="32" y="70"/>
                  </a:cubicBezTo>
                  <a:cubicBezTo>
                    <a:pt x="30" y="71"/>
                    <a:pt x="29" y="71"/>
                    <a:pt x="27" y="71"/>
                  </a:cubicBezTo>
                  <a:cubicBezTo>
                    <a:pt x="22" y="71"/>
                    <a:pt x="20" y="69"/>
                    <a:pt x="20" y="6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6" name="Freeform 10"/>
            <p:cNvSpPr>
              <a:spLocks/>
            </p:cNvSpPr>
            <p:nvPr/>
          </p:nvSpPr>
          <p:spPr bwMode="black">
            <a:xfrm>
              <a:off x="7275513" y="2816225"/>
              <a:ext cx="338138" cy="1035050"/>
            </a:xfrm>
            <a:custGeom>
              <a:avLst/>
              <a:gdLst>
                <a:gd name="T0" fmla="*/ 24 w 30"/>
                <a:gd name="T1" fmla="*/ 91 h 91"/>
                <a:gd name="T2" fmla="*/ 30 w 30"/>
                <a:gd name="T3" fmla="*/ 91 h 91"/>
                <a:gd name="T4" fmla="*/ 30 w 30"/>
                <a:gd name="T5" fmla="*/ 82 h 91"/>
                <a:gd name="T6" fmla="*/ 26 w 30"/>
                <a:gd name="T7" fmla="*/ 83 h 91"/>
                <a:gd name="T8" fmla="*/ 19 w 30"/>
                <a:gd name="T9" fmla="*/ 74 h 91"/>
                <a:gd name="T10" fmla="*/ 19 w 30"/>
                <a:gd name="T11" fmla="*/ 0 h 91"/>
                <a:gd name="T12" fmla="*/ 0 w 30"/>
                <a:gd name="T13" fmla="*/ 0 h 91"/>
                <a:gd name="T14" fmla="*/ 0 w 30"/>
                <a:gd name="T15" fmla="*/ 8 h 91"/>
                <a:gd name="T16" fmla="*/ 9 w 30"/>
                <a:gd name="T17" fmla="*/ 8 h 91"/>
                <a:gd name="T18" fmla="*/ 9 w 30"/>
                <a:gd name="T19" fmla="*/ 74 h 91"/>
                <a:gd name="T20" fmla="*/ 24 w 30"/>
                <a:gd name="T21"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91">
                  <a:moveTo>
                    <a:pt x="24" y="91"/>
                  </a:moveTo>
                  <a:cubicBezTo>
                    <a:pt x="26" y="91"/>
                    <a:pt x="29" y="91"/>
                    <a:pt x="30" y="91"/>
                  </a:cubicBezTo>
                  <a:cubicBezTo>
                    <a:pt x="30" y="82"/>
                    <a:pt x="30" y="82"/>
                    <a:pt x="30" y="82"/>
                  </a:cubicBezTo>
                  <a:cubicBezTo>
                    <a:pt x="28" y="83"/>
                    <a:pt x="27" y="83"/>
                    <a:pt x="26" y="83"/>
                  </a:cubicBezTo>
                  <a:cubicBezTo>
                    <a:pt x="21" y="83"/>
                    <a:pt x="19" y="80"/>
                    <a:pt x="19" y="74"/>
                  </a:cubicBezTo>
                  <a:cubicBezTo>
                    <a:pt x="19" y="0"/>
                    <a:pt x="19" y="0"/>
                    <a:pt x="19" y="0"/>
                  </a:cubicBezTo>
                  <a:cubicBezTo>
                    <a:pt x="0" y="0"/>
                    <a:pt x="0" y="0"/>
                    <a:pt x="0" y="0"/>
                  </a:cubicBezTo>
                  <a:cubicBezTo>
                    <a:pt x="0" y="8"/>
                    <a:pt x="0" y="8"/>
                    <a:pt x="0" y="8"/>
                  </a:cubicBezTo>
                  <a:cubicBezTo>
                    <a:pt x="9" y="8"/>
                    <a:pt x="9" y="8"/>
                    <a:pt x="9" y="8"/>
                  </a:cubicBezTo>
                  <a:cubicBezTo>
                    <a:pt x="9" y="74"/>
                    <a:pt x="9" y="74"/>
                    <a:pt x="9" y="74"/>
                  </a:cubicBezTo>
                  <a:cubicBezTo>
                    <a:pt x="9" y="85"/>
                    <a:pt x="13" y="91"/>
                    <a:pt x="24" y="9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7" name="Freeform 11"/>
            <p:cNvSpPr>
              <a:spLocks/>
            </p:cNvSpPr>
            <p:nvPr/>
          </p:nvSpPr>
          <p:spPr bwMode="black">
            <a:xfrm>
              <a:off x="3603625" y="2781300"/>
              <a:ext cx="911225" cy="1092200"/>
            </a:xfrm>
            <a:custGeom>
              <a:avLst/>
              <a:gdLst>
                <a:gd name="T0" fmla="*/ 28 w 81"/>
                <a:gd name="T1" fmla="*/ 65 h 96"/>
                <a:gd name="T2" fmla="*/ 41 w 81"/>
                <a:gd name="T3" fmla="*/ 74 h 96"/>
                <a:gd name="T4" fmla="*/ 52 w 81"/>
                <a:gd name="T5" fmla="*/ 68 h 96"/>
                <a:gd name="T6" fmla="*/ 36 w 81"/>
                <a:gd name="T7" fmla="*/ 59 h 96"/>
                <a:gd name="T8" fmla="*/ 12 w 81"/>
                <a:gd name="T9" fmla="*/ 50 h 96"/>
                <a:gd name="T10" fmla="*/ 1 w 81"/>
                <a:gd name="T11" fmla="*/ 29 h 96"/>
                <a:gd name="T12" fmla="*/ 39 w 81"/>
                <a:gd name="T13" fmla="*/ 0 h 96"/>
                <a:gd name="T14" fmla="*/ 78 w 81"/>
                <a:gd name="T15" fmla="*/ 29 h 96"/>
                <a:gd name="T16" fmla="*/ 51 w 81"/>
                <a:gd name="T17" fmla="*/ 29 h 96"/>
                <a:gd name="T18" fmla="*/ 39 w 81"/>
                <a:gd name="T19" fmla="*/ 21 h 96"/>
                <a:gd name="T20" fmla="*/ 30 w 81"/>
                <a:gd name="T21" fmla="*/ 27 h 96"/>
                <a:gd name="T22" fmla="*/ 43 w 81"/>
                <a:gd name="T23" fmla="*/ 35 h 96"/>
                <a:gd name="T24" fmla="*/ 69 w 81"/>
                <a:gd name="T25" fmla="*/ 43 h 96"/>
                <a:gd name="T26" fmla="*/ 81 w 81"/>
                <a:gd name="T27" fmla="*/ 65 h 96"/>
                <a:gd name="T28" fmla="*/ 40 w 81"/>
                <a:gd name="T29" fmla="*/ 96 h 96"/>
                <a:gd name="T30" fmla="*/ 0 w 81"/>
                <a:gd name="T31" fmla="*/ 65 h 96"/>
                <a:gd name="T32" fmla="*/ 28 w 81"/>
                <a:gd name="T33" fmla="*/ 6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 h="96">
                  <a:moveTo>
                    <a:pt x="28" y="65"/>
                  </a:moveTo>
                  <a:cubicBezTo>
                    <a:pt x="29" y="72"/>
                    <a:pt x="33" y="74"/>
                    <a:pt x="41" y="74"/>
                  </a:cubicBezTo>
                  <a:cubicBezTo>
                    <a:pt x="48" y="74"/>
                    <a:pt x="52" y="72"/>
                    <a:pt x="52" y="68"/>
                  </a:cubicBezTo>
                  <a:cubicBezTo>
                    <a:pt x="52" y="62"/>
                    <a:pt x="47" y="62"/>
                    <a:pt x="36" y="59"/>
                  </a:cubicBezTo>
                  <a:cubicBezTo>
                    <a:pt x="24" y="55"/>
                    <a:pt x="15" y="53"/>
                    <a:pt x="12" y="50"/>
                  </a:cubicBezTo>
                  <a:cubicBezTo>
                    <a:pt x="5" y="45"/>
                    <a:pt x="1" y="38"/>
                    <a:pt x="1" y="29"/>
                  </a:cubicBezTo>
                  <a:cubicBezTo>
                    <a:pt x="1" y="11"/>
                    <a:pt x="15" y="0"/>
                    <a:pt x="39" y="0"/>
                  </a:cubicBezTo>
                  <a:cubicBezTo>
                    <a:pt x="63" y="0"/>
                    <a:pt x="77" y="10"/>
                    <a:pt x="78" y="29"/>
                  </a:cubicBezTo>
                  <a:cubicBezTo>
                    <a:pt x="51" y="29"/>
                    <a:pt x="51" y="29"/>
                    <a:pt x="51" y="29"/>
                  </a:cubicBezTo>
                  <a:cubicBezTo>
                    <a:pt x="50" y="23"/>
                    <a:pt x="46" y="21"/>
                    <a:pt x="39" y="21"/>
                  </a:cubicBezTo>
                  <a:cubicBezTo>
                    <a:pt x="33" y="21"/>
                    <a:pt x="30" y="23"/>
                    <a:pt x="30" y="27"/>
                  </a:cubicBezTo>
                  <a:cubicBezTo>
                    <a:pt x="30" y="32"/>
                    <a:pt x="34" y="33"/>
                    <a:pt x="43" y="35"/>
                  </a:cubicBezTo>
                  <a:cubicBezTo>
                    <a:pt x="54" y="38"/>
                    <a:pt x="63" y="40"/>
                    <a:pt x="69" y="43"/>
                  </a:cubicBezTo>
                  <a:cubicBezTo>
                    <a:pt x="77" y="49"/>
                    <a:pt x="81" y="55"/>
                    <a:pt x="81" y="65"/>
                  </a:cubicBezTo>
                  <a:cubicBezTo>
                    <a:pt x="81" y="84"/>
                    <a:pt x="66" y="96"/>
                    <a:pt x="40" y="96"/>
                  </a:cubicBezTo>
                  <a:cubicBezTo>
                    <a:pt x="16" y="96"/>
                    <a:pt x="1" y="84"/>
                    <a:pt x="0" y="65"/>
                  </a:cubicBezTo>
                  <a:lnTo>
                    <a:pt x="28" y="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8" name="Freeform 12"/>
            <p:cNvSpPr>
              <a:spLocks/>
            </p:cNvSpPr>
            <p:nvPr/>
          </p:nvSpPr>
          <p:spPr bwMode="black">
            <a:xfrm>
              <a:off x="1698625" y="2781300"/>
              <a:ext cx="1014413" cy="1092200"/>
            </a:xfrm>
            <a:custGeom>
              <a:avLst/>
              <a:gdLst>
                <a:gd name="T0" fmla="*/ 90 w 90"/>
                <a:gd name="T1" fmla="*/ 58 h 96"/>
                <a:gd name="T2" fmla="*/ 46 w 90"/>
                <a:gd name="T3" fmla="*/ 96 h 96"/>
                <a:gd name="T4" fmla="*/ 0 w 90"/>
                <a:gd name="T5" fmla="*/ 48 h 96"/>
                <a:gd name="T6" fmla="*/ 46 w 90"/>
                <a:gd name="T7" fmla="*/ 0 h 96"/>
                <a:gd name="T8" fmla="*/ 89 w 90"/>
                <a:gd name="T9" fmla="*/ 37 h 96"/>
                <a:gd name="T10" fmla="*/ 62 w 90"/>
                <a:gd name="T11" fmla="*/ 37 h 96"/>
                <a:gd name="T12" fmla="*/ 46 w 90"/>
                <a:gd name="T13" fmla="*/ 23 h 96"/>
                <a:gd name="T14" fmla="*/ 29 w 90"/>
                <a:gd name="T15" fmla="*/ 48 h 96"/>
                <a:gd name="T16" fmla="*/ 47 w 90"/>
                <a:gd name="T17" fmla="*/ 73 h 96"/>
                <a:gd name="T18" fmla="*/ 62 w 90"/>
                <a:gd name="T19" fmla="*/ 58 h 96"/>
                <a:gd name="T20" fmla="*/ 90 w 90"/>
                <a:gd name="T21" fmla="*/ 5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96">
                  <a:moveTo>
                    <a:pt x="90" y="58"/>
                  </a:moveTo>
                  <a:cubicBezTo>
                    <a:pt x="88" y="82"/>
                    <a:pt x="72" y="96"/>
                    <a:pt x="46" y="96"/>
                  </a:cubicBezTo>
                  <a:cubicBezTo>
                    <a:pt x="17" y="96"/>
                    <a:pt x="0" y="78"/>
                    <a:pt x="0" y="48"/>
                  </a:cubicBezTo>
                  <a:cubicBezTo>
                    <a:pt x="0" y="18"/>
                    <a:pt x="17" y="0"/>
                    <a:pt x="46" y="0"/>
                  </a:cubicBezTo>
                  <a:cubicBezTo>
                    <a:pt x="72" y="0"/>
                    <a:pt x="88" y="13"/>
                    <a:pt x="89" y="37"/>
                  </a:cubicBezTo>
                  <a:cubicBezTo>
                    <a:pt x="62" y="37"/>
                    <a:pt x="62" y="37"/>
                    <a:pt x="62" y="37"/>
                  </a:cubicBezTo>
                  <a:cubicBezTo>
                    <a:pt x="61" y="28"/>
                    <a:pt x="55" y="23"/>
                    <a:pt x="46" y="23"/>
                  </a:cubicBezTo>
                  <a:cubicBezTo>
                    <a:pt x="35" y="23"/>
                    <a:pt x="29" y="31"/>
                    <a:pt x="29" y="48"/>
                  </a:cubicBezTo>
                  <a:cubicBezTo>
                    <a:pt x="29" y="65"/>
                    <a:pt x="35" y="73"/>
                    <a:pt x="47" y="73"/>
                  </a:cubicBezTo>
                  <a:cubicBezTo>
                    <a:pt x="56" y="73"/>
                    <a:pt x="61" y="68"/>
                    <a:pt x="62" y="58"/>
                  </a:cubicBezTo>
                  <a:lnTo>
                    <a:pt x="90" y="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9" name="Freeform 13"/>
            <p:cNvSpPr>
              <a:spLocks/>
            </p:cNvSpPr>
            <p:nvPr/>
          </p:nvSpPr>
          <p:spPr bwMode="black">
            <a:xfrm>
              <a:off x="2644775" y="2816225"/>
              <a:ext cx="1014413" cy="1023938"/>
            </a:xfrm>
            <a:custGeom>
              <a:avLst/>
              <a:gdLst>
                <a:gd name="T0" fmla="*/ 0 w 639"/>
                <a:gd name="T1" fmla="*/ 0 h 645"/>
                <a:gd name="T2" fmla="*/ 206 w 639"/>
                <a:gd name="T3" fmla="*/ 0 h 645"/>
                <a:gd name="T4" fmla="*/ 320 w 639"/>
                <a:gd name="T5" fmla="*/ 415 h 645"/>
                <a:gd name="T6" fmla="*/ 433 w 639"/>
                <a:gd name="T7" fmla="*/ 0 h 645"/>
                <a:gd name="T8" fmla="*/ 639 w 639"/>
                <a:gd name="T9" fmla="*/ 0 h 645"/>
                <a:gd name="T10" fmla="*/ 419 w 639"/>
                <a:gd name="T11" fmla="*/ 645 h 645"/>
                <a:gd name="T12" fmla="*/ 213 w 639"/>
                <a:gd name="T13" fmla="*/ 645 h 645"/>
                <a:gd name="T14" fmla="*/ 0 w 639"/>
                <a:gd name="T15" fmla="*/ 0 h 6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9" h="645">
                  <a:moveTo>
                    <a:pt x="0" y="0"/>
                  </a:moveTo>
                  <a:lnTo>
                    <a:pt x="206" y="0"/>
                  </a:lnTo>
                  <a:lnTo>
                    <a:pt x="320" y="415"/>
                  </a:lnTo>
                  <a:lnTo>
                    <a:pt x="433" y="0"/>
                  </a:lnTo>
                  <a:lnTo>
                    <a:pt x="639" y="0"/>
                  </a:lnTo>
                  <a:lnTo>
                    <a:pt x="419" y="645"/>
                  </a:lnTo>
                  <a:lnTo>
                    <a:pt x="213" y="64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20" name="Freeform 14"/>
            <p:cNvSpPr>
              <a:spLocks/>
            </p:cNvSpPr>
            <p:nvPr/>
          </p:nvSpPr>
          <p:spPr bwMode="black">
            <a:xfrm>
              <a:off x="279400" y="2781300"/>
              <a:ext cx="1295400" cy="1092200"/>
            </a:xfrm>
            <a:custGeom>
              <a:avLst/>
              <a:gdLst>
                <a:gd name="T0" fmla="*/ 4 w 115"/>
                <a:gd name="T1" fmla="*/ 42 h 96"/>
                <a:gd name="T2" fmla="*/ 0 w 115"/>
                <a:gd name="T3" fmla="*/ 33 h 96"/>
                <a:gd name="T4" fmla="*/ 4 w 115"/>
                <a:gd name="T5" fmla="*/ 23 h 96"/>
                <a:gd name="T6" fmla="*/ 22 w 115"/>
                <a:gd name="T7" fmla="*/ 4 h 96"/>
                <a:gd name="T8" fmla="*/ 32 w 115"/>
                <a:gd name="T9" fmla="*/ 0 h 96"/>
                <a:gd name="T10" fmla="*/ 42 w 115"/>
                <a:gd name="T11" fmla="*/ 4 h 96"/>
                <a:gd name="T12" fmla="*/ 58 w 115"/>
                <a:gd name="T13" fmla="*/ 20 h 96"/>
                <a:gd name="T14" fmla="*/ 73 w 115"/>
                <a:gd name="T15" fmla="*/ 4 h 96"/>
                <a:gd name="T16" fmla="*/ 83 w 115"/>
                <a:gd name="T17" fmla="*/ 0 h 96"/>
                <a:gd name="T18" fmla="*/ 93 w 115"/>
                <a:gd name="T19" fmla="*/ 4 h 96"/>
                <a:gd name="T20" fmla="*/ 111 w 115"/>
                <a:gd name="T21" fmla="*/ 23 h 96"/>
                <a:gd name="T22" fmla="*/ 115 w 115"/>
                <a:gd name="T23" fmla="*/ 33 h 96"/>
                <a:gd name="T24" fmla="*/ 111 w 115"/>
                <a:gd name="T25" fmla="*/ 42 h 96"/>
                <a:gd name="T26" fmla="*/ 58 w 115"/>
                <a:gd name="T27" fmla="*/ 96 h 96"/>
                <a:gd name="T28" fmla="*/ 57 w 115"/>
                <a:gd name="T29" fmla="*/ 96 h 96"/>
                <a:gd name="T30" fmla="*/ 4 w 115"/>
                <a:gd name="T31" fmla="*/ 4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5" h="96">
                  <a:moveTo>
                    <a:pt x="4" y="42"/>
                  </a:moveTo>
                  <a:cubicBezTo>
                    <a:pt x="1" y="40"/>
                    <a:pt x="0" y="36"/>
                    <a:pt x="0" y="33"/>
                  </a:cubicBezTo>
                  <a:cubicBezTo>
                    <a:pt x="0" y="29"/>
                    <a:pt x="1" y="25"/>
                    <a:pt x="4" y="23"/>
                  </a:cubicBezTo>
                  <a:cubicBezTo>
                    <a:pt x="22" y="4"/>
                    <a:pt x="22" y="4"/>
                    <a:pt x="22" y="4"/>
                  </a:cubicBezTo>
                  <a:cubicBezTo>
                    <a:pt x="25" y="1"/>
                    <a:pt x="29" y="0"/>
                    <a:pt x="32" y="0"/>
                  </a:cubicBezTo>
                  <a:cubicBezTo>
                    <a:pt x="36" y="0"/>
                    <a:pt x="39" y="1"/>
                    <a:pt x="42" y="4"/>
                  </a:cubicBezTo>
                  <a:cubicBezTo>
                    <a:pt x="58" y="20"/>
                    <a:pt x="58" y="20"/>
                    <a:pt x="58" y="20"/>
                  </a:cubicBezTo>
                  <a:cubicBezTo>
                    <a:pt x="73" y="4"/>
                    <a:pt x="73" y="4"/>
                    <a:pt x="73" y="4"/>
                  </a:cubicBezTo>
                  <a:cubicBezTo>
                    <a:pt x="76" y="1"/>
                    <a:pt x="79" y="0"/>
                    <a:pt x="83" y="0"/>
                  </a:cubicBezTo>
                  <a:cubicBezTo>
                    <a:pt x="87" y="0"/>
                    <a:pt x="90" y="1"/>
                    <a:pt x="93" y="4"/>
                  </a:cubicBezTo>
                  <a:cubicBezTo>
                    <a:pt x="111" y="23"/>
                    <a:pt x="111" y="23"/>
                    <a:pt x="111" y="23"/>
                  </a:cubicBezTo>
                  <a:cubicBezTo>
                    <a:pt x="114" y="25"/>
                    <a:pt x="115" y="29"/>
                    <a:pt x="115" y="33"/>
                  </a:cubicBezTo>
                  <a:cubicBezTo>
                    <a:pt x="115" y="36"/>
                    <a:pt x="114" y="40"/>
                    <a:pt x="111" y="42"/>
                  </a:cubicBezTo>
                  <a:cubicBezTo>
                    <a:pt x="58" y="96"/>
                    <a:pt x="58" y="96"/>
                    <a:pt x="58" y="96"/>
                  </a:cubicBezTo>
                  <a:cubicBezTo>
                    <a:pt x="57" y="96"/>
                    <a:pt x="57" y="96"/>
                    <a:pt x="57" y="96"/>
                  </a:cubicBezTo>
                  <a:lnTo>
                    <a:pt x="4"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grpSp>
    </p:spTree>
    <p:extLst>
      <p:ext uri="{BB962C8B-B14F-4D97-AF65-F5344CB8AC3E}">
        <p14:creationId xmlns:p14="http://schemas.microsoft.com/office/powerpoint/2010/main" val="1140072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p:nvPr>
        </p:nvSpPr>
        <p:spPr>
          <a:xfrm>
            <a:off x="469901" y="402587"/>
            <a:ext cx="11252202" cy="334102"/>
          </a:xfrm>
        </p:spPr>
        <p:txBody>
          <a:bodyPr/>
          <a:lstStyle/>
          <a:p>
            <a:r>
              <a:rPr lang="en-US"/>
              <a:t>Click to edit Master title style</a:t>
            </a:r>
          </a:p>
        </p:txBody>
      </p:sp>
      <p:sp>
        <p:nvSpPr>
          <p:cNvPr id="8" name="Slide Number Placeholder 5">
            <a:extLst>
              <a:ext uri="{FF2B5EF4-FFF2-40B4-BE49-F238E27FC236}">
                <a16:creationId xmlns:a16="http://schemas.microsoft.com/office/drawing/2014/main" id="{421AF0C5-23C3-4A3F-8951-AEA6D03375E0}"/>
              </a:ext>
            </a:extLst>
          </p:cNvPr>
          <p:cNvSpPr>
            <a:spLocks noGrp="1"/>
          </p:cNvSpPr>
          <p:nvPr>
            <p:ph type="sldNum" sz="quarter" idx="4"/>
          </p:nvPr>
        </p:nvSpPr>
        <p:spPr bwMode="gray">
          <a:xfrm>
            <a:off x="11986160" y="6638544"/>
            <a:ext cx="205840" cy="219456"/>
          </a:xfrm>
          <a:prstGeom prst="rect">
            <a:avLst/>
          </a:prstGeom>
        </p:spPr>
        <p:txBody>
          <a:bodyPr vert="horz" lIns="0" tIns="0" rIns="0" bIns="0" rtlCol="0" anchor="ctr" anchorCtr="0"/>
          <a:lstStyle>
            <a:lvl1pPr algn="l">
              <a:defRPr sz="100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457206"/>
            <a:fld id="{4D467D88-DCFD-354C-96A5-D863D5E9364D}" type="slidenum">
              <a:rPr lang="en-US" smtClean="0">
                <a:solidFill>
                  <a:prstClr val="black">
                    <a:lumMod val="50000"/>
                    <a:lumOff val="50000"/>
                  </a:prstClr>
                </a:solidFill>
              </a:rPr>
              <a:pPr defTabSz="457206"/>
              <a:t>‹#›</a:t>
            </a:fld>
            <a:endParaRPr lang="en-US">
              <a:solidFill>
                <a:prstClr val="black">
                  <a:lumMod val="50000"/>
                  <a:lumOff val="50000"/>
                </a:prstClr>
              </a:solidFill>
            </a:endParaRPr>
          </a:p>
        </p:txBody>
      </p:sp>
    </p:spTree>
    <p:extLst>
      <p:ext uri="{BB962C8B-B14F-4D97-AF65-F5344CB8AC3E}">
        <p14:creationId xmlns:p14="http://schemas.microsoft.com/office/powerpoint/2010/main" val="31065910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9901" y="402587"/>
            <a:ext cx="11252202" cy="334102"/>
          </a:xfrm>
        </p:spPr>
        <p:txBody>
          <a:bodyPr/>
          <a:lstStyle/>
          <a:p>
            <a:r>
              <a:rPr lang="en-US"/>
              <a:t>Click to edit Master title style</a:t>
            </a:r>
          </a:p>
        </p:txBody>
      </p:sp>
      <p:sp>
        <p:nvSpPr>
          <p:cNvPr id="3" name="Content Placeholder 2"/>
          <p:cNvSpPr>
            <a:spLocks noGrp="1"/>
          </p:cNvSpPr>
          <p:nvPr>
            <p:ph idx="1"/>
          </p:nvPr>
        </p:nvSpPr>
        <p:spPr bwMode="gray"/>
        <p:txBody>
          <a:bodyPr/>
          <a:lstStyle>
            <a:lvl1pPr>
              <a:defRPr cap="all"/>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974A0878-B85F-4BEB-B631-2146CA09116A}"/>
              </a:ext>
            </a:extLst>
          </p:cNvPr>
          <p:cNvSpPr>
            <a:spLocks noGrp="1"/>
          </p:cNvSpPr>
          <p:nvPr>
            <p:ph type="sldNum" sz="quarter" idx="4"/>
          </p:nvPr>
        </p:nvSpPr>
        <p:spPr bwMode="gray">
          <a:xfrm>
            <a:off x="11986160" y="6638544"/>
            <a:ext cx="205840" cy="219456"/>
          </a:xfrm>
          <a:prstGeom prst="rect">
            <a:avLst/>
          </a:prstGeom>
        </p:spPr>
        <p:txBody>
          <a:bodyPr vert="horz" lIns="0" tIns="0" rIns="0" bIns="0" rtlCol="0" anchor="ctr" anchorCtr="0"/>
          <a:lstStyle>
            <a:lvl1pPr algn="l">
              <a:defRPr sz="100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457206"/>
            <a:fld id="{4D467D88-DCFD-354C-96A5-D863D5E9364D}" type="slidenum">
              <a:rPr lang="en-US" smtClean="0">
                <a:solidFill>
                  <a:prstClr val="black">
                    <a:lumMod val="50000"/>
                    <a:lumOff val="50000"/>
                  </a:prstClr>
                </a:solidFill>
              </a:rPr>
              <a:pPr defTabSz="457206"/>
              <a:t>‹#›</a:t>
            </a:fld>
            <a:endParaRPr lang="en-US">
              <a:solidFill>
                <a:prstClr val="black">
                  <a:lumMod val="50000"/>
                  <a:lumOff val="50000"/>
                </a:prstClr>
              </a:solidFill>
            </a:endParaRPr>
          </a:p>
        </p:txBody>
      </p:sp>
    </p:spTree>
    <p:extLst>
      <p:ext uri="{BB962C8B-B14F-4D97-AF65-F5344CB8AC3E}">
        <p14:creationId xmlns:p14="http://schemas.microsoft.com/office/powerpoint/2010/main" val="16768756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69901" y="402587"/>
            <a:ext cx="11252202" cy="334102"/>
          </a:xfrm>
        </p:spPr>
        <p:txBody>
          <a:bodyPr/>
          <a:lstStyle/>
          <a:p>
            <a:r>
              <a:rPr lang="en-US"/>
              <a:t>Click to edit Master title style</a:t>
            </a:r>
          </a:p>
        </p:txBody>
      </p:sp>
      <p:sp>
        <p:nvSpPr>
          <p:cNvPr id="3" name="Content Placeholder 2"/>
          <p:cNvSpPr>
            <a:spLocks noGrp="1"/>
          </p:cNvSpPr>
          <p:nvPr>
            <p:ph sz="half" idx="1" hasCustomPrompt="1"/>
          </p:nvPr>
        </p:nvSpPr>
        <p:spPr bwMode="gray">
          <a:xfrm>
            <a:off x="609611" y="1463040"/>
            <a:ext cx="5238478" cy="4389120"/>
          </a:xfrm>
        </p:spPr>
        <p:txBody>
          <a:bodyPr vert="horz" lIns="0" tIns="0" rIns="91440" bIns="0" rtlCol="0">
            <a:noAutofit/>
          </a:bodyPr>
          <a:lstStyle>
            <a:lvl1pPr>
              <a:defRPr lang="en-US" cap="all"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bwMode="gray">
          <a:xfrm>
            <a:off x="6343924" y="1463040"/>
            <a:ext cx="5238478" cy="4389120"/>
          </a:xfrm>
        </p:spPr>
        <p:txBody>
          <a:bodyPr vert="horz" lIns="0" tIns="0" rIns="91440" bIns="0" rtlCol="0">
            <a:noAutofit/>
          </a:bodyPr>
          <a:lstStyle>
            <a:lvl1pPr>
              <a:defRPr lang="en-US" cap="all"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4E612233-6251-496F-9B56-886FB8E04E74}"/>
              </a:ext>
            </a:extLst>
          </p:cNvPr>
          <p:cNvSpPr>
            <a:spLocks noGrp="1"/>
          </p:cNvSpPr>
          <p:nvPr>
            <p:ph type="sldNum" sz="quarter" idx="4"/>
          </p:nvPr>
        </p:nvSpPr>
        <p:spPr bwMode="gray">
          <a:xfrm>
            <a:off x="11986160" y="6638544"/>
            <a:ext cx="205840" cy="219456"/>
          </a:xfrm>
          <a:prstGeom prst="rect">
            <a:avLst/>
          </a:prstGeom>
        </p:spPr>
        <p:txBody>
          <a:bodyPr vert="horz" lIns="0" tIns="0" rIns="0" bIns="0" rtlCol="0" anchor="ctr" anchorCtr="0"/>
          <a:lstStyle>
            <a:lvl1pPr algn="l">
              <a:defRPr sz="100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457206"/>
            <a:fld id="{4D467D88-DCFD-354C-96A5-D863D5E9364D}" type="slidenum">
              <a:rPr lang="en-US" smtClean="0">
                <a:solidFill>
                  <a:prstClr val="black">
                    <a:lumMod val="50000"/>
                    <a:lumOff val="50000"/>
                  </a:prstClr>
                </a:solidFill>
              </a:rPr>
              <a:pPr defTabSz="457206"/>
              <a:t>‹#›</a:t>
            </a:fld>
            <a:endParaRPr lang="en-US">
              <a:solidFill>
                <a:prstClr val="black">
                  <a:lumMod val="50000"/>
                  <a:lumOff val="50000"/>
                </a:prstClr>
              </a:solidFill>
            </a:endParaRPr>
          </a:p>
        </p:txBody>
      </p:sp>
    </p:spTree>
    <p:extLst>
      <p:ext uri="{BB962C8B-B14F-4D97-AF65-F5344CB8AC3E}">
        <p14:creationId xmlns:p14="http://schemas.microsoft.com/office/powerpoint/2010/main" val="8943635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wo Content with Image">
    <p:spTree>
      <p:nvGrpSpPr>
        <p:cNvPr id="1" name=""/>
        <p:cNvGrpSpPr/>
        <p:nvPr/>
      </p:nvGrpSpPr>
      <p:grpSpPr>
        <a:xfrm>
          <a:off x="0" y="0"/>
          <a:ext cx="0" cy="0"/>
          <a:chOff x="0" y="0"/>
          <a:chExt cx="0" cy="0"/>
        </a:xfrm>
      </p:grpSpPr>
      <p:sp>
        <p:nvSpPr>
          <p:cNvPr id="2" name="Title 1"/>
          <p:cNvSpPr>
            <a:spLocks noGrp="1"/>
          </p:cNvSpPr>
          <p:nvPr>
            <p:ph type="title"/>
          </p:nvPr>
        </p:nvSpPr>
        <p:spPr>
          <a:xfrm>
            <a:off x="469901" y="402587"/>
            <a:ext cx="11252202" cy="334102"/>
          </a:xfrm>
        </p:spPr>
        <p:txBody>
          <a:bodyPr/>
          <a:lstStyle/>
          <a:p>
            <a:r>
              <a:rPr lang="en-US"/>
              <a:t>Click to edit Master title style</a:t>
            </a:r>
          </a:p>
        </p:txBody>
      </p:sp>
      <p:sp>
        <p:nvSpPr>
          <p:cNvPr id="3" name="Content Placeholder 2"/>
          <p:cNvSpPr>
            <a:spLocks noGrp="1"/>
          </p:cNvSpPr>
          <p:nvPr>
            <p:ph sz="half" idx="1" hasCustomPrompt="1"/>
          </p:nvPr>
        </p:nvSpPr>
        <p:spPr bwMode="gray">
          <a:xfrm>
            <a:off x="609611" y="1463040"/>
            <a:ext cx="5238478" cy="4389120"/>
          </a:xfrm>
        </p:spPr>
        <p:txBody>
          <a:bodyPr vert="horz" lIns="0" tIns="0" rIns="91440" bIns="0" rtlCol="0">
            <a:noAutofit/>
          </a:bodyPr>
          <a:lstStyle>
            <a:lvl1pPr>
              <a:defRPr lang="en-US" cap="all"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339840" y="1463675"/>
            <a:ext cx="5242560" cy="502920"/>
          </a:xfrm>
          <a:solidFill>
            <a:schemeClr val="tx1"/>
          </a:solidFill>
        </p:spPr>
        <p:txBody>
          <a:bodyPr lIns="91440" anchor="ctr" anchorCtr="0"/>
          <a:lstStyle>
            <a:lvl1pPr>
              <a:defRPr sz="1600" cap="all" baseline="0">
                <a:solidFill>
                  <a:schemeClr val="bg1"/>
                </a:solidFill>
              </a:defRPr>
            </a:lvl1pPr>
          </a:lstStyle>
          <a:p>
            <a:pPr lvl="0"/>
            <a:r>
              <a:rPr lang="en-US"/>
              <a:t>Click to edit Master text styles</a:t>
            </a:r>
          </a:p>
        </p:txBody>
      </p:sp>
      <p:sp>
        <p:nvSpPr>
          <p:cNvPr id="10" name="Text Placeholder 9"/>
          <p:cNvSpPr>
            <a:spLocks noGrp="1"/>
          </p:cNvSpPr>
          <p:nvPr>
            <p:ph type="body" sz="quarter" idx="14" hasCustomPrompt="1"/>
          </p:nvPr>
        </p:nvSpPr>
        <p:spPr>
          <a:xfrm>
            <a:off x="6339419" y="2057399"/>
            <a:ext cx="5242983" cy="3794760"/>
          </a:xfrm>
          <a:solidFill>
            <a:schemeClr val="bg2"/>
          </a:solidFill>
        </p:spPr>
        <p:txBody>
          <a:bodyPr lIns="91440" anchor="ctr" anchorCtr="0"/>
          <a:lstStyle>
            <a:lvl1pPr>
              <a:defRPr sz="160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algn="ctr"/>
            <a:r>
              <a:rPr lang="en-US" sz="1401">
                <a:solidFill>
                  <a:schemeClr val="tx1">
                    <a:lumMod val="50000"/>
                    <a:lumOff val="50000"/>
                  </a:schemeClr>
                </a:solidFill>
              </a:rPr>
              <a:t>Use this box as a cropping and positioning guideline for inserted images</a:t>
            </a:r>
          </a:p>
          <a:p>
            <a:pPr algn="ctr"/>
            <a:r>
              <a:rPr lang="en-US" sz="1401">
                <a:solidFill>
                  <a:schemeClr val="tx1">
                    <a:lumMod val="50000"/>
                    <a:lumOff val="50000"/>
                  </a:schemeClr>
                </a:solidFill>
              </a:rPr>
              <a:t>Position image over this area and crop to edges of gray box</a:t>
            </a:r>
          </a:p>
          <a:p>
            <a:pPr algn="ctr"/>
            <a:r>
              <a:rPr lang="en-US" sz="1401">
                <a:solidFill>
                  <a:schemeClr val="tx1">
                    <a:lumMod val="50000"/>
                    <a:lumOff val="50000"/>
                  </a:schemeClr>
                </a:solidFill>
              </a:rPr>
              <a:t>Since “Snap to shape” is activated by default, cropping will be easy and accurate</a:t>
            </a:r>
          </a:p>
        </p:txBody>
      </p:sp>
      <p:sp>
        <p:nvSpPr>
          <p:cNvPr id="12" name="Slide Number Placeholder 5">
            <a:extLst>
              <a:ext uri="{FF2B5EF4-FFF2-40B4-BE49-F238E27FC236}">
                <a16:creationId xmlns:a16="http://schemas.microsoft.com/office/drawing/2014/main" id="{AD815593-715C-498A-8F76-C6E0992D9C6A}"/>
              </a:ext>
            </a:extLst>
          </p:cNvPr>
          <p:cNvSpPr>
            <a:spLocks noGrp="1"/>
          </p:cNvSpPr>
          <p:nvPr>
            <p:ph type="sldNum" sz="quarter" idx="4"/>
          </p:nvPr>
        </p:nvSpPr>
        <p:spPr bwMode="gray">
          <a:xfrm>
            <a:off x="11986160" y="6638544"/>
            <a:ext cx="205840" cy="219456"/>
          </a:xfrm>
          <a:prstGeom prst="rect">
            <a:avLst/>
          </a:prstGeom>
        </p:spPr>
        <p:txBody>
          <a:bodyPr vert="horz" lIns="0" tIns="0" rIns="0" bIns="0" rtlCol="0" anchor="ctr" anchorCtr="0"/>
          <a:lstStyle>
            <a:lvl1pPr algn="l">
              <a:defRPr sz="100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457206"/>
            <a:fld id="{4D467D88-DCFD-354C-96A5-D863D5E9364D}" type="slidenum">
              <a:rPr lang="en-US" smtClean="0">
                <a:solidFill>
                  <a:prstClr val="black">
                    <a:lumMod val="50000"/>
                    <a:lumOff val="50000"/>
                  </a:prstClr>
                </a:solidFill>
              </a:rPr>
              <a:pPr defTabSz="457206"/>
              <a:t>‹#›</a:t>
            </a:fld>
            <a:endParaRPr lang="en-US">
              <a:solidFill>
                <a:prstClr val="black">
                  <a:lumMod val="50000"/>
                  <a:lumOff val="50000"/>
                </a:prstClr>
              </a:solidFill>
            </a:endParaRPr>
          </a:p>
        </p:txBody>
      </p:sp>
    </p:spTree>
    <p:extLst>
      <p:ext uri="{BB962C8B-B14F-4D97-AF65-F5344CB8AC3E}">
        <p14:creationId xmlns:p14="http://schemas.microsoft.com/office/powerpoint/2010/main" val="8703834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69901" y="402587"/>
            <a:ext cx="11252202" cy="33410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5" y="1463042"/>
            <a:ext cx="5388864" cy="502601"/>
          </a:xfrm>
          <a:solidFill>
            <a:schemeClr val="tx1"/>
          </a:solidFill>
        </p:spPr>
        <p:txBody>
          <a:bodyPr lIns="91440" anchor="ctr" anchorCtr="0"/>
          <a:lstStyle>
            <a:lvl1pPr marL="0" indent="0">
              <a:buNone/>
              <a:defRPr sz="1600" b="1" cap="all">
                <a:solidFill>
                  <a:schemeClr val="bg1"/>
                </a:solidFill>
              </a:defRPr>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5" y="2057400"/>
            <a:ext cx="5388864" cy="3794760"/>
          </a:xfrm>
          <a:solidFill>
            <a:schemeClr val="bg2"/>
          </a:solidFill>
        </p:spPr>
        <p:txBody>
          <a:bodyPr lIns="91440" tIns="91440" rIns="137160" bIns="91440"/>
          <a:lstStyle>
            <a:lvl1pPr marL="228604" indent="-228604">
              <a:spcBef>
                <a:spcPts val="1200"/>
              </a:spcBef>
              <a:buClr>
                <a:schemeClr val="tx1">
                  <a:lumMod val="75000"/>
                  <a:lumOff val="25000"/>
                </a:schemeClr>
              </a:buClr>
              <a:buFont typeface="Arial"/>
              <a:buChar char="•"/>
              <a:defRPr sz="1801" b="0">
                <a:solidFill>
                  <a:schemeClr val="tx1">
                    <a:lumMod val="75000"/>
                    <a:lumOff val="25000"/>
                  </a:schemeClr>
                </a:solidFill>
              </a:defRPr>
            </a:lvl1pPr>
            <a:lvl2pPr marL="457206" indent="-228604">
              <a:spcBef>
                <a:spcPts val="601"/>
              </a:spcBef>
              <a:buClr>
                <a:schemeClr val="tx1">
                  <a:lumMod val="75000"/>
                  <a:lumOff val="25000"/>
                </a:schemeClr>
              </a:buClr>
              <a:buFont typeface="Lucida Grande"/>
              <a:buChar char="–"/>
              <a:defRPr sz="1600">
                <a:solidFill>
                  <a:schemeClr val="tx1">
                    <a:lumMod val="75000"/>
                    <a:lumOff val="25000"/>
                  </a:schemeClr>
                </a:solidFill>
              </a:defRPr>
            </a:lvl2pPr>
            <a:lvl3pPr marL="731529" indent="-182882">
              <a:spcBef>
                <a:spcPts val="601"/>
              </a:spcBef>
              <a:buClr>
                <a:schemeClr val="tx1">
                  <a:lumMod val="75000"/>
                  <a:lumOff val="25000"/>
                </a:schemeClr>
              </a:buClr>
              <a:buFont typeface="Arial"/>
              <a:buChar char="•"/>
              <a:defRPr sz="1600">
                <a:solidFill>
                  <a:schemeClr val="tx1">
                    <a:lumMod val="75000"/>
                    <a:lumOff val="25000"/>
                  </a:schemeClr>
                </a:solidFill>
              </a:defRPr>
            </a:lvl3pPr>
            <a:lvl4pPr marL="1005853" indent="-182882">
              <a:spcBef>
                <a:spcPts val="300"/>
              </a:spcBef>
              <a:buClr>
                <a:schemeClr val="tx1">
                  <a:lumMod val="75000"/>
                  <a:lumOff val="25000"/>
                </a:schemeClr>
              </a:buClr>
              <a:buFont typeface="Lucida Grande"/>
              <a:buChar char="»"/>
              <a:defRPr sz="1401">
                <a:solidFill>
                  <a:schemeClr val="tx1">
                    <a:lumMod val="75000"/>
                    <a:lumOff val="25000"/>
                  </a:schemeClr>
                </a:solidFill>
              </a:defRPr>
            </a:lvl4pPr>
            <a:lvl5pPr marL="1234456" indent="-182882">
              <a:buFont typeface="Lucida Grande"/>
              <a:buChar char="»"/>
              <a:defRPr sz="1100">
                <a:solidFill>
                  <a:schemeClr val="accent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6197600" y="1463042"/>
            <a:ext cx="5388864" cy="502601"/>
          </a:xfrm>
          <a:solidFill>
            <a:schemeClr val="tx2"/>
          </a:solidFill>
        </p:spPr>
        <p:txBody>
          <a:bodyPr lIns="91440" anchor="ctr" anchorCtr="0"/>
          <a:lstStyle>
            <a:lvl1pPr marL="0" indent="0">
              <a:buNone/>
              <a:defRPr sz="1600" b="1" cap="all">
                <a:solidFill>
                  <a:schemeClr val="bg1"/>
                </a:solidFill>
              </a:defRPr>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7600" y="2057400"/>
            <a:ext cx="5388864" cy="3794760"/>
          </a:xfrm>
          <a:solidFill>
            <a:schemeClr val="bg2"/>
          </a:solidFill>
        </p:spPr>
        <p:txBody>
          <a:bodyPr lIns="91440" tIns="91440" rIns="137160" bIns="91440"/>
          <a:lstStyle>
            <a:lvl1pPr marL="228604" indent="-228604">
              <a:spcBef>
                <a:spcPts val="1200"/>
              </a:spcBef>
              <a:buClr>
                <a:schemeClr val="tx1">
                  <a:lumMod val="75000"/>
                  <a:lumOff val="25000"/>
                </a:schemeClr>
              </a:buClr>
              <a:buFont typeface="Arial"/>
              <a:buChar char="•"/>
              <a:defRPr sz="1801" b="0">
                <a:solidFill>
                  <a:schemeClr val="tx1">
                    <a:lumMod val="75000"/>
                    <a:lumOff val="25000"/>
                  </a:schemeClr>
                </a:solidFill>
              </a:defRPr>
            </a:lvl1pPr>
            <a:lvl2pPr marL="457206" indent="-228604">
              <a:spcBef>
                <a:spcPts val="601"/>
              </a:spcBef>
              <a:buClr>
                <a:schemeClr val="tx1">
                  <a:lumMod val="75000"/>
                  <a:lumOff val="25000"/>
                </a:schemeClr>
              </a:buClr>
              <a:buFont typeface="Lucida Grande"/>
              <a:buChar char="–"/>
              <a:defRPr sz="1600">
                <a:solidFill>
                  <a:schemeClr val="tx1">
                    <a:lumMod val="75000"/>
                    <a:lumOff val="25000"/>
                  </a:schemeClr>
                </a:solidFill>
              </a:defRPr>
            </a:lvl2pPr>
            <a:lvl3pPr marL="731529" indent="-182882">
              <a:spcBef>
                <a:spcPts val="601"/>
              </a:spcBef>
              <a:buClr>
                <a:schemeClr val="tx1">
                  <a:lumMod val="75000"/>
                  <a:lumOff val="25000"/>
                </a:schemeClr>
              </a:buClr>
              <a:buFont typeface="Arial"/>
              <a:buChar char="•"/>
              <a:defRPr sz="1600">
                <a:solidFill>
                  <a:schemeClr val="tx1">
                    <a:lumMod val="75000"/>
                    <a:lumOff val="25000"/>
                  </a:schemeClr>
                </a:solidFill>
              </a:defRPr>
            </a:lvl3pPr>
            <a:lvl4pPr marL="1005853" indent="-182882">
              <a:spcBef>
                <a:spcPts val="300"/>
              </a:spcBef>
              <a:buClr>
                <a:schemeClr val="tx1">
                  <a:lumMod val="75000"/>
                  <a:lumOff val="25000"/>
                </a:schemeClr>
              </a:buClr>
              <a:buFont typeface="Lucida Grande"/>
              <a:buChar char="»"/>
              <a:defRPr sz="1401">
                <a:solidFill>
                  <a:schemeClr val="tx1">
                    <a:lumMod val="75000"/>
                    <a:lumOff val="25000"/>
                  </a:schemeClr>
                </a:solidFill>
              </a:defRPr>
            </a:lvl4pPr>
            <a:lvl5pPr marL="1234456" indent="-182882">
              <a:buFont typeface="Lucida Grande"/>
              <a:buChar char="»"/>
              <a:defRPr sz="1100">
                <a:solidFill>
                  <a:schemeClr val="accent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Slide Number Placeholder 5">
            <a:extLst>
              <a:ext uri="{FF2B5EF4-FFF2-40B4-BE49-F238E27FC236}">
                <a16:creationId xmlns:a16="http://schemas.microsoft.com/office/drawing/2014/main" id="{B7644777-3B3D-4372-AFA6-DE92D405B32E}"/>
              </a:ext>
            </a:extLst>
          </p:cNvPr>
          <p:cNvSpPr>
            <a:spLocks noGrp="1"/>
          </p:cNvSpPr>
          <p:nvPr>
            <p:ph type="sldNum" sz="quarter" idx="10"/>
          </p:nvPr>
        </p:nvSpPr>
        <p:spPr bwMode="gray">
          <a:xfrm>
            <a:off x="11986160" y="6638544"/>
            <a:ext cx="205840" cy="219456"/>
          </a:xfrm>
          <a:prstGeom prst="rect">
            <a:avLst/>
          </a:prstGeom>
        </p:spPr>
        <p:txBody>
          <a:bodyPr vert="horz" lIns="0" tIns="0" rIns="0" bIns="0" rtlCol="0" anchor="ctr" anchorCtr="0"/>
          <a:lstStyle>
            <a:lvl1pPr algn="l">
              <a:defRPr sz="100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457206"/>
            <a:fld id="{4D467D88-DCFD-354C-96A5-D863D5E9364D}" type="slidenum">
              <a:rPr lang="en-US" smtClean="0">
                <a:solidFill>
                  <a:prstClr val="black">
                    <a:lumMod val="50000"/>
                    <a:lumOff val="50000"/>
                  </a:prstClr>
                </a:solidFill>
              </a:rPr>
              <a:pPr defTabSz="457206"/>
              <a:t>‹#›</a:t>
            </a:fld>
            <a:endParaRPr lang="en-US">
              <a:solidFill>
                <a:prstClr val="black">
                  <a:lumMod val="50000"/>
                  <a:lumOff val="50000"/>
                </a:prstClr>
              </a:solidFill>
            </a:endParaRPr>
          </a:p>
        </p:txBody>
      </p:sp>
    </p:spTree>
    <p:extLst>
      <p:ext uri="{BB962C8B-B14F-4D97-AF65-F5344CB8AC3E}">
        <p14:creationId xmlns:p14="http://schemas.microsoft.com/office/powerpoint/2010/main" val="10037100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hree Comparison">
    <p:spTree>
      <p:nvGrpSpPr>
        <p:cNvPr id="1" name=""/>
        <p:cNvGrpSpPr/>
        <p:nvPr/>
      </p:nvGrpSpPr>
      <p:grpSpPr>
        <a:xfrm>
          <a:off x="0" y="0"/>
          <a:ext cx="0" cy="0"/>
          <a:chOff x="0" y="0"/>
          <a:chExt cx="0" cy="0"/>
        </a:xfrm>
      </p:grpSpPr>
      <p:sp>
        <p:nvSpPr>
          <p:cNvPr id="2" name="Title 1"/>
          <p:cNvSpPr>
            <a:spLocks noGrp="1"/>
          </p:cNvSpPr>
          <p:nvPr>
            <p:ph type="title"/>
          </p:nvPr>
        </p:nvSpPr>
        <p:spPr>
          <a:xfrm>
            <a:off x="469901" y="402587"/>
            <a:ext cx="11252202" cy="33410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5" y="1463042"/>
            <a:ext cx="3572256" cy="502601"/>
          </a:xfrm>
          <a:solidFill>
            <a:schemeClr val="tx1"/>
          </a:solidFill>
        </p:spPr>
        <p:txBody>
          <a:bodyPr lIns="91440" anchor="ctr" anchorCtr="0"/>
          <a:lstStyle>
            <a:lvl1pPr marL="0" indent="0">
              <a:buNone/>
              <a:defRPr sz="1401" b="1" cap="all">
                <a:solidFill>
                  <a:schemeClr val="bg1"/>
                </a:solidFill>
              </a:defRPr>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5" y="2057400"/>
            <a:ext cx="3572256" cy="3794760"/>
          </a:xfrm>
          <a:solidFill>
            <a:schemeClr val="bg2"/>
          </a:solidFill>
        </p:spPr>
        <p:txBody>
          <a:bodyPr lIns="91440" tIns="91440" rIns="137160" bIns="91440"/>
          <a:lstStyle>
            <a:lvl1pPr marL="182882" indent="-182882">
              <a:spcBef>
                <a:spcPts val="1200"/>
              </a:spcBef>
              <a:buClr>
                <a:schemeClr val="tx1">
                  <a:lumMod val="75000"/>
                  <a:lumOff val="25000"/>
                </a:schemeClr>
              </a:buClr>
              <a:buFont typeface="Arial"/>
              <a:buChar char="•"/>
              <a:defRPr sz="1600" b="0">
                <a:solidFill>
                  <a:schemeClr val="tx1">
                    <a:lumMod val="75000"/>
                    <a:lumOff val="25000"/>
                  </a:schemeClr>
                </a:solidFill>
              </a:defRPr>
            </a:lvl1pPr>
            <a:lvl2pPr marL="457206" indent="-182882">
              <a:spcBef>
                <a:spcPts val="601"/>
              </a:spcBef>
              <a:buClr>
                <a:schemeClr val="tx1">
                  <a:lumMod val="75000"/>
                  <a:lumOff val="25000"/>
                </a:schemeClr>
              </a:buClr>
              <a:buFont typeface="Lucida Grande"/>
              <a:buChar char="–"/>
              <a:defRPr sz="1401">
                <a:solidFill>
                  <a:schemeClr val="tx1">
                    <a:lumMod val="75000"/>
                    <a:lumOff val="25000"/>
                  </a:schemeClr>
                </a:solidFill>
              </a:defRPr>
            </a:lvl2pPr>
            <a:lvl3pPr marL="731529" indent="-182882">
              <a:spcBef>
                <a:spcPts val="601"/>
              </a:spcBef>
              <a:buClr>
                <a:schemeClr val="tx1">
                  <a:lumMod val="75000"/>
                  <a:lumOff val="25000"/>
                </a:schemeClr>
              </a:buClr>
              <a:buFont typeface="Arial"/>
              <a:buChar char="•"/>
              <a:defRPr sz="1401">
                <a:solidFill>
                  <a:schemeClr val="tx1">
                    <a:lumMod val="75000"/>
                    <a:lumOff val="25000"/>
                  </a:schemeClr>
                </a:solidFill>
              </a:defRPr>
            </a:lvl3pPr>
            <a:lvl4pPr marL="1005853" indent="-182882">
              <a:spcBef>
                <a:spcPts val="300"/>
              </a:spcBef>
              <a:buClr>
                <a:schemeClr val="tx1">
                  <a:lumMod val="75000"/>
                  <a:lumOff val="25000"/>
                </a:schemeClr>
              </a:buClr>
              <a:buFont typeface="Lucida Grande"/>
              <a:buChar char="»"/>
              <a:defRPr sz="1200">
                <a:solidFill>
                  <a:schemeClr val="tx1">
                    <a:lumMod val="75000"/>
                    <a:lumOff val="25000"/>
                  </a:schemeClr>
                </a:solidFill>
              </a:defRPr>
            </a:lvl4pPr>
            <a:lvl5pPr marL="1234456" indent="-182882">
              <a:buFont typeface="Lucida Grande"/>
              <a:buChar char="»"/>
              <a:defRPr sz="1100">
                <a:solidFill>
                  <a:schemeClr val="accent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4309876" y="1463042"/>
            <a:ext cx="3572256" cy="502601"/>
          </a:xfrm>
          <a:solidFill>
            <a:schemeClr val="tx2"/>
          </a:solidFill>
        </p:spPr>
        <p:txBody>
          <a:bodyPr lIns="91440" anchor="ctr" anchorCtr="0"/>
          <a:lstStyle>
            <a:lvl1pPr marL="0" indent="0">
              <a:buNone/>
              <a:defRPr sz="1401" b="1" cap="all">
                <a:solidFill>
                  <a:schemeClr val="bg1"/>
                </a:solidFill>
              </a:defRPr>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309876" y="2057400"/>
            <a:ext cx="3572256" cy="3794760"/>
          </a:xfrm>
          <a:solidFill>
            <a:schemeClr val="bg2"/>
          </a:solidFill>
        </p:spPr>
        <p:txBody>
          <a:bodyPr lIns="91440" tIns="91440" rIns="137160" bIns="91440"/>
          <a:lstStyle>
            <a:lvl1pPr marL="228604" indent="-182882">
              <a:spcBef>
                <a:spcPts val="1200"/>
              </a:spcBef>
              <a:buClr>
                <a:schemeClr val="tx1">
                  <a:lumMod val="75000"/>
                  <a:lumOff val="25000"/>
                </a:schemeClr>
              </a:buClr>
              <a:buFont typeface="Arial"/>
              <a:buChar char="•"/>
              <a:defRPr sz="1600" b="0">
                <a:solidFill>
                  <a:schemeClr val="tx1">
                    <a:lumMod val="75000"/>
                    <a:lumOff val="25000"/>
                  </a:schemeClr>
                </a:solidFill>
              </a:defRPr>
            </a:lvl1pPr>
            <a:lvl2pPr marL="457206" indent="-182882">
              <a:spcBef>
                <a:spcPts val="601"/>
              </a:spcBef>
              <a:buClr>
                <a:schemeClr val="tx1">
                  <a:lumMod val="75000"/>
                  <a:lumOff val="25000"/>
                </a:schemeClr>
              </a:buClr>
              <a:buFont typeface="Lucida Grande"/>
              <a:buChar char="–"/>
              <a:defRPr sz="1401">
                <a:solidFill>
                  <a:schemeClr val="tx1">
                    <a:lumMod val="75000"/>
                    <a:lumOff val="25000"/>
                  </a:schemeClr>
                </a:solidFill>
              </a:defRPr>
            </a:lvl2pPr>
            <a:lvl3pPr marL="731529" indent="-182882">
              <a:spcBef>
                <a:spcPts val="601"/>
              </a:spcBef>
              <a:buClr>
                <a:schemeClr val="tx1">
                  <a:lumMod val="75000"/>
                  <a:lumOff val="25000"/>
                </a:schemeClr>
              </a:buClr>
              <a:buFont typeface="Arial"/>
              <a:buChar char="•"/>
              <a:defRPr sz="1401">
                <a:solidFill>
                  <a:schemeClr val="tx1">
                    <a:lumMod val="75000"/>
                    <a:lumOff val="25000"/>
                  </a:schemeClr>
                </a:solidFill>
              </a:defRPr>
            </a:lvl3pPr>
            <a:lvl4pPr marL="1005853" indent="-182882">
              <a:spcBef>
                <a:spcPts val="300"/>
              </a:spcBef>
              <a:buClr>
                <a:schemeClr val="tx1">
                  <a:lumMod val="75000"/>
                  <a:lumOff val="25000"/>
                </a:schemeClr>
              </a:buClr>
              <a:buFont typeface="Lucida Grande"/>
              <a:buChar char="»"/>
              <a:defRPr sz="1200">
                <a:solidFill>
                  <a:schemeClr val="tx1">
                    <a:lumMod val="75000"/>
                    <a:lumOff val="25000"/>
                  </a:schemeClr>
                </a:solidFill>
              </a:defRPr>
            </a:lvl4pPr>
            <a:lvl5pPr marL="1234456" indent="-182882">
              <a:buFont typeface="Lucida Grande"/>
              <a:buChar char="»"/>
              <a:defRPr sz="1100">
                <a:solidFill>
                  <a:schemeClr val="accent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Content Placeholder 9"/>
          <p:cNvSpPr>
            <a:spLocks noGrp="1"/>
          </p:cNvSpPr>
          <p:nvPr>
            <p:ph sz="quarter" idx="13"/>
          </p:nvPr>
        </p:nvSpPr>
        <p:spPr>
          <a:xfrm>
            <a:off x="8010144" y="2057402"/>
            <a:ext cx="3572256" cy="3794125"/>
          </a:xfrm>
          <a:solidFill>
            <a:schemeClr val="bg2"/>
          </a:solidFill>
        </p:spPr>
        <p:txBody>
          <a:bodyPr lIns="91440" tIns="91440" rIns="137160" bIns="91440"/>
          <a:lstStyle>
            <a:lvl1pPr marL="228604" indent="-182882">
              <a:spcBef>
                <a:spcPts val="1200"/>
              </a:spcBef>
              <a:buClr>
                <a:schemeClr val="tx1">
                  <a:lumMod val="75000"/>
                  <a:lumOff val="25000"/>
                </a:schemeClr>
              </a:buClr>
              <a:buFont typeface="Arial" panose="020B0604020202020204" pitchFamily="34" charset="0"/>
              <a:buChar char="•"/>
              <a:defRPr sz="1600" b="0">
                <a:solidFill>
                  <a:schemeClr val="tx1">
                    <a:lumMod val="75000"/>
                    <a:lumOff val="25000"/>
                  </a:schemeClr>
                </a:solidFill>
              </a:defRPr>
            </a:lvl1pPr>
            <a:lvl2pPr marL="457206" indent="-182882">
              <a:spcBef>
                <a:spcPts val="601"/>
              </a:spcBef>
              <a:buClr>
                <a:schemeClr val="tx1">
                  <a:lumMod val="75000"/>
                  <a:lumOff val="25000"/>
                </a:schemeClr>
              </a:buClr>
              <a:buFont typeface="Arial" panose="020B0604020202020204" pitchFamily="34" charset="0"/>
              <a:buChar char="–"/>
              <a:defRPr sz="1401" b="0">
                <a:solidFill>
                  <a:schemeClr val="tx1">
                    <a:lumMod val="75000"/>
                    <a:lumOff val="25000"/>
                  </a:schemeClr>
                </a:solidFill>
              </a:defRPr>
            </a:lvl2pPr>
            <a:lvl3pPr marL="731529" indent="-182882">
              <a:spcBef>
                <a:spcPts val="601"/>
              </a:spcBef>
              <a:buClr>
                <a:schemeClr val="tx1">
                  <a:lumMod val="75000"/>
                  <a:lumOff val="25000"/>
                </a:schemeClr>
              </a:buClr>
              <a:buFont typeface="Arial" panose="020B0604020202020204" pitchFamily="34" charset="0"/>
              <a:buChar char="•"/>
              <a:defRPr sz="1401" b="0">
                <a:solidFill>
                  <a:schemeClr val="tx1">
                    <a:lumMod val="75000"/>
                    <a:lumOff val="25000"/>
                  </a:schemeClr>
                </a:solidFill>
              </a:defRPr>
            </a:lvl3pPr>
            <a:lvl4pPr marL="1005853" indent="-182882">
              <a:spcBef>
                <a:spcPts val="300"/>
              </a:spcBef>
              <a:buClr>
                <a:schemeClr val="tx1">
                  <a:lumMod val="75000"/>
                  <a:lumOff val="25000"/>
                </a:schemeClr>
              </a:buClr>
              <a:buFont typeface="Arial" panose="020B0604020202020204" pitchFamily="34" charset="0"/>
              <a:buChar char="»"/>
              <a:defRPr sz="1200" b="0">
                <a:solidFill>
                  <a:schemeClr val="tx1">
                    <a:lumMod val="75000"/>
                    <a:lumOff val="25000"/>
                  </a:schemeClr>
                </a:solidFill>
              </a:defRPr>
            </a:lvl4pPr>
            <a:lvl5pPr>
              <a:defRPr sz="1100" b="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1"/>
          <p:cNvSpPr>
            <a:spLocks noGrp="1"/>
          </p:cNvSpPr>
          <p:nvPr>
            <p:ph type="body" sz="quarter" idx="14"/>
          </p:nvPr>
        </p:nvSpPr>
        <p:spPr>
          <a:xfrm>
            <a:off x="8010144" y="1463040"/>
            <a:ext cx="3568700" cy="502920"/>
          </a:xfrm>
          <a:solidFill>
            <a:schemeClr val="accent4"/>
          </a:solidFill>
        </p:spPr>
        <p:txBody>
          <a:bodyPr lIns="91440" anchor="ctr" anchorCtr="0"/>
          <a:lstStyle>
            <a:lvl1pPr>
              <a:defRPr sz="1401" cap="all" baseline="0">
                <a:solidFill>
                  <a:schemeClr val="bg1"/>
                </a:solidFill>
              </a:defRPr>
            </a:lvl1pPr>
          </a:lstStyle>
          <a:p>
            <a:pPr lvl="0"/>
            <a:r>
              <a:rPr lang="en-US"/>
              <a:t>Click to edit Master text styles</a:t>
            </a:r>
          </a:p>
        </p:txBody>
      </p:sp>
      <p:sp>
        <p:nvSpPr>
          <p:cNvPr id="14" name="Slide Number Placeholder 5">
            <a:extLst>
              <a:ext uri="{FF2B5EF4-FFF2-40B4-BE49-F238E27FC236}">
                <a16:creationId xmlns:a16="http://schemas.microsoft.com/office/drawing/2014/main" id="{73843C0E-5AA2-48F3-A0AD-2A9173F501AB}"/>
              </a:ext>
            </a:extLst>
          </p:cNvPr>
          <p:cNvSpPr>
            <a:spLocks noGrp="1"/>
          </p:cNvSpPr>
          <p:nvPr>
            <p:ph type="sldNum" sz="quarter" idx="15"/>
          </p:nvPr>
        </p:nvSpPr>
        <p:spPr bwMode="gray">
          <a:xfrm>
            <a:off x="11986160" y="6638544"/>
            <a:ext cx="205840" cy="219456"/>
          </a:xfrm>
          <a:prstGeom prst="rect">
            <a:avLst/>
          </a:prstGeom>
        </p:spPr>
        <p:txBody>
          <a:bodyPr vert="horz" lIns="0" tIns="0" rIns="0" bIns="0" rtlCol="0" anchor="ctr" anchorCtr="0"/>
          <a:lstStyle>
            <a:lvl1pPr algn="l">
              <a:defRPr sz="100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457206"/>
            <a:fld id="{4D467D88-DCFD-354C-96A5-D863D5E9364D}" type="slidenum">
              <a:rPr lang="en-US" smtClean="0">
                <a:solidFill>
                  <a:prstClr val="black">
                    <a:lumMod val="50000"/>
                    <a:lumOff val="50000"/>
                  </a:prstClr>
                </a:solidFill>
              </a:rPr>
              <a:pPr defTabSz="457206"/>
              <a:t>‹#›</a:t>
            </a:fld>
            <a:endParaRPr lang="en-US">
              <a:solidFill>
                <a:prstClr val="black">
                  <a:lumMod val="50000"/>
                  <a:lumOff val="50000"/>
                </a:prstClr>
              </a:solidFill>
            </a:endParaRPr>
          </a:p>
        </p:txBody>
      </p:sp>
    </p:spTree>
    <p:extLst>
      <p:ext uri="{BB962C8B-B14F-4D97-AF65-F5344CB8AC3E}">
        <p14:creationId xmlns:p14="http://schemas.microsoft.com/office/powerpoint/2010/main" val="2097747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Header and Kicker">
    <p:spTree>
      <p:nvGrpSpPr>
        <p:cNvPr id="1" name=""/>
        <p:cNvGrpSpPr/>
        <p:nvPr/>
      </p:nvGrpSpPr>
      <p:grpSpPr>
        <a:xfrm>
          <a:off x="0" y="0"/>
          <a:ext cx="0" cy="0"/>
          <a:chOff x="0" y="0"/>
          <a:chExt cx="0" cy="0"/>
        </a:xfrm>
      </p:grpSpPr>
      <p:sp>
        <p:nvSpPr>
          <p:cNvPr id="5" name="Rectangle 4"/>
          <p:cNvSpPr/>
          <p:nvPr userDrawn="1"/>
        </p:nvSpPr>
        <p:spPr>
          <a:xfrm>
            <a:off x="609604" y="2057400"/>
            <a:ext cx="10972800" cy="379476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6"/>
            <a:endParaRPr lang="en-US" sz="1801">
              <a:solidFill>
                <a:prstClr val="white"/>
              </a:solidFill>
            </a:endParaRPr>
          </a:p>
        </p:txBody>
      </p:sp>
      <p:sp>
        <p:nvSpPr>
          <p:cNvPr id="2" name="Title 1"/>
          <p:cNvSpPr>
            <a:spLocks noGrp="1"/>
          </p:cNvSpPr>
          <p:nvPr>
            <p:ph type="title"/>
          </p:nvPr>
        </p:nvSpPr>
        <p:spPr>
          <a:xfrm>
            <a:off x="469901" y="402587"/>
            <a:ext cx="11252202" cy="33410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4" y="1463042"/>
            <a:ext cx="10972800" cy="502601"/>
          </a:xfrm>
          <a:solidFill>
            <a:schemeClr val="tx1"/>
          </a:solidFill>
          <a:effectLst/>
        </p:spPr>
        <p:txBody>
          <a:bodyPr lIns="91440" anchor="ctr" anchorCtr="0"/>
          <a:lstStyle>
            <a:lvl1pPr marL="0" indent="0">
              <a:buNone/>
              <a:defRPr sz="1600" b="1" cap="all">
                <a:solidFill>
                  <a:schemeClr val="bg1"/>
                </a:solidFill>
              </a:defRPr>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6" name="Text Placeholder 5"/>
          <p:cNvSpPr>
            <a:spLocks noGrp="1"/>
          </p:cNvSpPr>
          <p:nvPr>
            <p:ph type="body" sz="quarter" idx="13"/>
          </p:nvPr>
        </p:nvSpPr>
        <p:spPr>
          <a:xfrm>
            <a:off x="609604" y="5394960"/>
            <a:ext cx="10972796" cy="457200"/>
          </a:xfrm>
          <a:solidFill>
            <a:schemeClr val="tx1">
              <a:lumMod val="65000"/>
              <a:lumOff val="35000"/>
            </a:schemeClr>
          </a:solidFill>
          <a:ln w="101600">
            <a:noFill/>
            <a:miter lim="800000"/>
          </a:ln>
          <a:effectLst/>
        </p:spPr>
        <p:txBody>
          <a:bodyPr lIns="91440" tIns="45720" bIns="45720" anchor="ctr" anchorCtr="0"/>
          <a:lstStyle>
            <a:lvl1pPr algn="ctr">
              <a:spcBef>
                <a:spcPts val="0"/>
              </a:spcBef>
              <a:defRPr>
                <a:solidFill>
                  <a:schemeClr val="bg1"/>
                </a:solidFill>
              </a:defRPr>
            </a:lvl1pPr>
          </a:lstStyle>
          <a:p>
            <a:pPr lvl="0"/>
            <a:r>
              <a:rPr lang="en-US"/>
              <a:t>Click to edit Master text styles</a:t>
            </a:r>
          </a:p>
        </p:txBody>
      </p:sp>
      <p:sp>
        <p:nvSpPr>
          <p:cNvPr id="10" name="Slide Number Placeholder 5">
            <a:extLst>
              <a:ext uri="{FF2B5EF4-FFF2-40B4-BE49-F238E27FC236}">
                <a16:creationId xmlns:a16="http://schemas.microsoft.com/office/drawing/2014/main" id="{10FE9BF9-1739-4DD7-A599-CB5DFD856C05}"/>
              </a:ext>
            </a:extLst>
          </p:cNvPr>
          <p:cNvSpPr>
            <a:spLocks noGrp="1"/>
          </p:cNvSpPr>
          <p:nvPr>
            <p:ph type="sldNum" sz="quarter" idx="4"/>
          </p:nvPr>
        </p:nvSpPr>
        <p:spPr bwMode="gray">
          <a:xfrm>
            <a:off x="11986160" y="6638544"/>
            <a:ext cx="205840" cy="219456"/>
          </a:xfrm>
          <a:prstGeom prst="rect">
            <a:avLst/>
          </a:prstGeom>
        </p:spPr>
        <p:txBody>
          <a:bodyPr vert="horz" lIns="0" tIns="0" rIns="0" bIns="0" rtlCol="0" anchor="ctr" anchorCtr="0"/>
          <a:lstStyle>
            <a:lvl1pPr algn="l">
              <a:defRPr sz="100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457206"/>
            <a:fld id="{4D467D88-DCFD-354C-96A5-D863D5E9364D}" type="slidenum">
              <a:rPr lang="en-US" smtClean="0">
                <a:solidFill>
                  <a:prstClr val="black">
                    <a:lumMod val="50000"/>
                    <a:lumOff val="50000"/>
                  </a:prstClr>
                </a:solidFill>
              </a:rPr>
              <a:pPr defTabSz="457206"/>
              <a:t>‹#›</a:t>
            </a:fld>
            <a:endParaRPr lang="en-US">
              <a:solidFill>
                <a:prstClr val="black">
                  <a:lumMod val="50000"/>
                  <a:lumOff val="50000"/>
                </a:prstClr>
              </a:solidFill>
            </a:endParaRPr>
          </a:p>
        </p:txBody>
      </p:sp>
    </p:spTree>
    <p:extLst>
      <p:ext uri="{BB962C8B-B14F-4D97-AF65-F5344CB8AC3E}">
        <p14:creationId xmlns:p14="http://schemas.microsoft.com/office/powerpoint/2010/main" val="1792312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ullet List">
    <p:spTree>
      <p:nvGrpSpPr>
        <p:cNvPr id="1" name=""/>
        <p:cNvGrpSpPr/>
        <p:nvPr/>
      </p:nvGrpSpPr>
      <p:grpSpPr>
        <a:xfrm>
          <a:off x="0" y="0"/>
          <a:ext cx="0" cy="0"/>
          <a:chOff x="0" y="0"/>
          <a:chExt cx="0" cy="0"/>
        </a:xfrm>
      </p:grpSpPr>
      <p:sp>
        <p:nvSpPr>
          <p:cNvPr id="8" name="Content Placeholder 7"/>
          <p:cNvSpPr>
            <a:spLocks noGrp="1"/>
          </p:cNvSpPr>
          <p:nvPr>
            <p:ph sz="quarter" idx="11" hasCustomPrompt="1"/>
          </p:nvPr>
        </p:nvSpPr>
        <p:spPr>
          <a:xfrm>
            <a:off x="609600" y="1744134"/>
            <a:ext cx="7315200" cy="2252796"/>
          </a:xfrm>
        </p:spPr>
        <p:txBody>
          <a:bodyPr/>
          <a:lstStyle>
            <a:lvl1pPr>
              <a:defRPr sz="1867" b="0" i="0">
                <a:latin typeface="Open Sans Light" pitchFamily="2" charset="0"/>
                <a:ea typeface="Open Sans Light" pitchFamily="2" charset="0"/>
                <a:cs typeface="Open Sans Light" pitchFamily="2" charset="0"/>
              </a:defRPr>
            </a:lvl1pPr>
            <a:lvl2pPr>
              <a:defRPr sz="1867" b="0" i="0">
                <a:latin typeface="Open Sans Light" pitchFamily="2" charset="0"/>
                <a:ea typeface="Open Sans Light" pitchFamily="2" charset="0"/>
                <a:cs typeface="Open Sans Light" pitchFamily="2" charset="0"/>
              </a:defRPr>
            </a:lvl2pPr>
            <a:lvl3pPr>
              <a:defRPr sz="1867" b="0" i="0">
                <a:latin typeface="Open Sans Light" pitchFamily="2" charset="0"/>
                <a:ea typeface="Open Sans Light" pitchFamily="2" charset="0"/>
                <a:cs typeface="Open Sans Light" pitchFamily="2" charset="0"/>
              </a:defRPr>
            </a:lvl3pPr>
            <a:lvl4pPr>
              <a:defRPr sz="1867" b="0" i="0">
                <a:latin typeface="Open Sans Light" pitchFamily="2" charset="0"/>
                <a:ea typeface="Open Sans Light" pitchFamily="2" charset="0"/>
                <a:cs typeface="Open Sans Light" pitchFamily="2" charset="0"/>
              </a:defRPr>
            </a:lvl4pPr>
            <a:lvl5pPr>
              <a:defRPr sz="1867" b="0" i="0">
                <a:latin typeface="Open Sans Light" pitchFamily="2" charset="0"/>
                <a:ea typeface="Open Sans Light" pitchFamily="2" charset="0"/>
                <a:cs typeface="Open Sans Light" pitchFamily="2"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7A41C90-5ECB-21EE-9F34-0F9BBB60ADCB}"/>
              </a:ext>
            </a:extLst>
          </p:cNvPr>
          <p:cNvSpPr>
            <a:spLocks noGrp="1"/>
          </p:cNvSpPr>
          <p:nvPr>
            <p:ph type="title" hasCustomPrompt="1"/>
          </p:nvPr>
        </p:nvSpPr>
        <p:spPr/>
        <p:txBody>
          <a:bodyPr/>
          <a:lstStyle/>
          <a:p>
            <a:r>
              <a:rPr lang="en-US"/>
              <a:t>CLICK TO EDIT TITLE STYLE</a:t>
            </a:r>
          </a:p>
        </p:txBody>
      </p:sp>
    </p:spTree>
    <p:extLst>
      <p:ext uri="{BB962C8B-B14F-4D97-AF65-F5344CB8AC3E}">
        <p14:creationId xmlns:p14="http://schemas.microsoft.com/office/powerpoint/2010/main" val="1573966502"/>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46169"/>
            <a:ext cx="9509760" cy="1554480"/>
          </a:xfrm>
        </p:spPr>
        <p:txBody>
          <a:bodyPr rIns="0" anchor="t"/>
          <a:lstStyle>
            <a:lvl1pPr algn="l">
              <a:lnSpc>
                <a:spcPct val="90000"/>
              </a:lnSpc>
              <a:defRPr sz="4400" b="1" cap="none">
                <a:solidFill>
                  <a:schemeClr val="tx1"/>
                </a:solidFill>
              </a:defRPr>
            </a:lvl1pPr>
          </a:lstStyle>
          <a:p>
            <a:r>
              <a:rPr lang="en-US"/>
              <a:t>Click to edit Master title style</a:t>
            </a:r>
          </a:p>
        </p:txBody>
      </p:sp>
      <p:sp>
        <p:nvSpPr>
          <p:cNvPr id="3" name="Text Placeholder 2"/>
          <p:cNvSpPr>
            <a:spLocks noGrp="1"/>
          </p:cNvSpPr>
          <p:nvPr>
            <p:ph type="body" idx="1"/>
          </p:nvPr>
        </p:nvSpPr>
        <p:spPr bwMode="invGray">
          <a:xfrm>
            <a:off x="609600" y="2011680"/>
            <a:ext cx="4876800" cy="1005840"/>
          </a:xfrm>
        </p:spPr>
        <p:txBody>
          <a:bodyPr rIns="0" anchor="t" anchorCtr="0"/>
          <a:lstStyle>
            <a:lvl1pPr marL="0" indent="0">
              <a:spcBef>
                <a:spcPts val="601"/>
              </a:spcBef>
              <a:buNone/>
              <a:defRPr sz="2000">
                <a:solidFill>
                  <a:schemeClr val="tx1"/>
                </a:solidFill>
              </a:defRPr>
            </a:lvl1pPr>
            <a:lvl2pPr marL="457206" indent="0">
              <a:buNone/>
              <a:defRPr sz="1801">
                <a:solidFill>
                  <a:schemeClr val="tx1">
                    <a:tint val="75000"/>
                  </a:schemeClr>
                </a:solidFill>
              </a:defRPr>
            </a:lvl2pPr>
            <a:lvl3pPr marL="914411" indent="0">
              <a:buNone/>
              <a:defRPr sz="1600">
                <a:solidFill>
                  <a:schemeClr val="tx1">
                    <a:tint val="75000"/>
                  </a:schemeClr>
                </a:solidFill>
              </a:defRPr>
            </a:lvl3pPr>
            <a:lvl4pPr marL="1371617" indent="0">
              <a:buNone/>
              <a:defRPr sz="1401">
                <a:solidFill>
                  <a:schemeClr val="tx1">
                    <a:tint val="75000"/>
                  </a:schemeClr>
                </a:solidFill>
              </a:defRPr>
            </a:lvl4pPr>
            <a:lvl5pPr marL="1828823" indent="0">
              <a:buNone/>
              <a:defRPr sz="1401">
                <a:solidFill>
                  <a:schemeClr val="tx1">
                    <a:tint val="75000"/>
                  </a:schemeClr>
                </a:solidFill>
              </a:defRPr>
            </a:lvl5pPr>
            <a:lvl6pPr marL="2286029" indent="0">
              <a:buNone/>
              <a:defRPr sz="1401">
                <a:solidFill>
                  <a:schemeClr val="tx1">
                    <a:tint val="75000"/>
                  </a:schemeClr>
                </a:solidFill>
              </a:defRPr>
            </a:lvl6pPr>
            <a:lvl7pPr marL="2743234" indent="0">
              <a:buNone/>
              <a:defRPr sz="1401">
                <a:solidFill>
                  <a:schemeClr val="tx1">
                    <a:tint val="75000"/>
                  </a:schemeClr>
                </a:solidFill>
              </a:defRPr>
            </a:lvl7pPr>
            <a:lvl8pPr marL="3200440" indent="0">
              <a:buNone/>
              <a:defRPr sz="1401">
                <a:solidFill>
                  <a:schemeClr val="tx1">
                    <a:tint val="75000"/>
                  </a:schemeClr>
                </a:solidFill>
              </a:defRPr>
            </a:lvl8pPr>
            <a:lvl9pPr marL="3657646" indent="0">
              <a:buNone/>
              <a:defRPr sz="1401">
                <a:solidFill>
                  <a:schemeClr val="tx1">
                    <a:tint val="75000"/>
                  </a:schemeClr>
                </a:solidFill>
              </a:defRPr>
            </a:lvl9pPr>
          </a:lstStyle>
          <a:p>
            <a:pPr lvl="0"/>
            <a:r>
              <a:rPr lang="en-US"/>
              <a:t>Click to edit Master text styles</a:t>
            </a:r>
          </a:p>
        </p:txBody>
      </p:sp>
      <p:sp>
        <p:nvSpPr>
          <p:cNvPr id="8" name="TextBox 7"/>
          <p:cNvSpPr txBox="1"/>
          <p:nvPr userDrawn="1"/>
        </p:nvSpPr>
        <p:spPr>
          <a:xfrm>
            <a:off x="-667116" y="1693255"/>
            <a:ext cx="184731" cy="369460"/>
          </a:xfrm>
          <a:prstGeom prst="rect">
            <a:avLst/>
          </a:prstGeom>
          <a:noFill/>
        </p:spPr>
        <p:txBody>
          <a:bodyPr wrap="none" rtlCol="0">
            <a:spAutoFit/>
          </a:bodyPr>
          <a:lstStyle/>
          <a:p>
            <a:pPr defTabSz="457206"/>
            <a:endParaRPr lang="en-US" sz="1801">
              <a:solidFill>
                <a:prstClr val="black"/>
              </a:solidFill>
            </a:endParaRPr>
          </a:p>
        </p:txBody>
      </p:sp>
      <p:grpSp>
        <p:nvGrpSpPr>
          <p:cNvPr id="24" name="Group 23"/>
          <p:cNvGrpSpPr>
            <a:grpSpLocks noChangeAspect="1"/>
          </p:cNvGrpSpPr>
          <p:nvPr userDrawn="1"/>
        </p:nvGrpSpPr>
        <p:grpSpPr>
          <a:xfrm>
            <a:off x="10034016" y="6489600"/>
            <a:ext cx="1548384" cy="147738"/>
            <a:chOff x="279400" y="2781300"/>
            <a:chExt cx="8585200" cy="1092200"/>
          </a:xfrm>
        </p:grpSpPr>
        <p:sp>
          <p:nvSpPr>
            <p:cNvPr id="25" name="Freeform 5"/>
            <p:cNvSpPr>
              <a:spLocks/>
            </p:cNvSpPr>
            <p:nvPr/>
          </p:nvSpPr>
          <p:spPr bwMode="auto">
            <a:xfrm>
              <a:off x="4605338" y="2816225"/>
              <a:ext cx="958850" cy="1035050"/>
            </a:xfrm>
            <a:custGeom>
              <a:avLst/>
              <a:gdLst>
                <a:gd name="T0" fmla="*/ 142 w 604"/>
                <a:gd name="T1" fmla="*/ 272 h 652"/>
                <a:gd name="T2" fmla="*/ 142 w 604"/>
                <a:gd name="T3" fmla="*/ 57 h 652"/>
                <a:gd name="T4" fmla="*/ 206 w 604"/>
                <a:gd name="T5" fmla="*/ 57 h 652"/>
                <a:gd name="T6" fmla="*/ 206 w 604"/>
                <a:gd name="T7" fmla="*/ 0 h 652"/>
                <a:gd name="T8" fmla="*/ 0 w 604"/>
                <a:gd name="T9" fmla="*/ 0 h 652"/>
                <a:gd name="T10" fmla="*/ 0 w 604"/>
                <a:gd name="T11" fmla="*/ 57 h 652"/>
                <a:gd name="T12" fmla="*/ 64 w 604"/>
                <a:gd name="T13" fmla="*/ 57 h 652"/>
                <a:gd name="T14" fmla="*/ 64 w 604"/>
                <a:gd name="T15" fmla="*/ 587 h 652"/>
                <a:gd name="T16" fmla="*/ 0 w 604"/>
                <a:gd name="T17" fmla="*/ 587 h 652"/>
                <a:gd name="T18" fmla="*/ 0 w 604"/>
                <a:gd name="T19" fmla="*/ 652 h 652"/>
                <a:gd name="T20" fmla="*/ 206 w 604"/>
                <a:gd name="T21" fmla="*/ 652 h 652"/>
                <a:gd name="T22" fmla="*/ 206 w 604"/>
                <a:gd name="T23" fmla="*/ 587 h 652"/>
                <a:gd name="T24" fmla="*/ 142 w 604"/>
                <a:gd name="T25" fmla="*/ 587 h 652"/>
                <a:gd name="T26" fmla="*/ 142 w 604"/>
                <a:gd name="T27" fmla="*/ 329 h 652"/>
                <a:gd name="T28" fmla="*/ 462 w 604"/>
                <a:gd name="T29" fmla="*/ 329 h 652"/>
                <a:gd name="T30" fmla="*/ 462 w 604"/>
                <a:gd name="T31" fmla="*/ 587 h 652"/>
                <a:gd name="T32" fmla="*/ 398 w 604"/>
                <a:gd name="T33" fmla="*/ 587 h 652"/>
                <a:gd name="T34" fmla="*/ 398 w 604"/>
                <a:gd name="T35" fmla="*/ 652 h 652"/>
                <a:gd name="T36" fmla="*/ 604 w 604"/>
                <a:gd name="T37" fmla="*/ 652 h 652"/>
                <a:gd name="T38" fmla="*/ 604 w 604"/>
                <a:gd name="T39" fmla="*/ 587 h 652"/>
                <a:gd name="T40" fmla="*/ 540 w 604"/>
                <a:gd name="T41" fmla="*/ 587 h 652"/>
                <a:gd name="T42" fmla="*/ 540 w 604"/>
                <a:gd name="T43" fmla="*/ 57 h 652"/>
                <a:gd name="T44" fmla="*/ 604 w 604"/>
                <a:gd name="T45" fmla="*/ 57 h 652"/>
                <a:gd name="T46" fmla="*/ 604 w 604"/>
                <a:gd name="T47" fmla="*/ 0 h 652"/>
                <a:gd name="T48" fmla="*/ 398 w 604"/>
                <a:gd name="T49" fmla="*/ 0 h 652"/>
                <a:gd name="T50" fmla="*/ 398 w 604"/>
                <a:gd name="T51" fmla="*/ 57 h 652"/>
                <a:gd name="T52" fmla="*/ 462 w 604"/>
                <a:gd name="T53" fmla="*/ 57 h 652"/>
                <a:gd name="T54" fmla="*/ 462 w 604"/>
                <a:gd name="T55" fmla="*/ 272 h 652"/>
                <a:gd name="T56" fmla="*/ 142 w 604"/>
                <a:gd name="T57" fmla="*/ 27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04" h="652">
                  <a:moveTo>
                    <a:pt x="142" y="272"/>
                  </a:moveTo>
                  <a:lnTo>
                    <a:pt x="142" y="57"/>
                  </a:lnTo>
                  <a:lnTo>
                    <a:pt x="206" y="57"/>
                  </a:lnTo>
                  <a:lnTo>
                    <a:pt x="206" y="0"/>
                  </a:lnTo>
                  <a:lnTo>
                    <a:pt x="0" y="0"/>
                  </a:lnTo>
                  <a:lnTo>
                    <a:pt x="0" y="57"/>
                  </a:lnTo>
                  <a:lnTo>
                    <a:pt x="64" y="57"/>
                  </a:lnTo>
                  <a:lnTo>
                    <a:pt x="64" y="587"/>
                  </a:lnTo>
                  <a:lnTo>
                    <a:pt x="0" y="587"/>
                  </a:lnTo>
                  <a:lnTo>
                    <a:pt x="0" y="652"/>
                  </a:lnTo>
                  <a:lnTo>
                    <a:pt x="206" y="652"/>
                  </a:lnTo>
                  <a:lnTo>
                    <a:pt x="206" y="587"/>
                  </a:lnTo>
                  <a:lnTo>
                    <a:pt x="142" y="587"/>
                  </a:lnTo>
                  <a:lnTo>
                    <a:pt x="142" y="329"/>
                  </a:lnTo>
                  <a:lnTo>
                    <a:pt x="462" y="329"/>
                  </a:lnTo>
                  <a:lnTo>
                    <a:pt x="462" y="587"/>
                  </a:lnTo>
                  <a:lnTo>
                    <a:pt x="398" y="587"/>
                  </a:lnTo>
                  <a:lnTo>
                    <a:pt x="398" y="652"/>
                  </a:lnTo>
                  <a:lnTo>
                    <a:pt x="604" y="652"/>
                  </a:lnTo>
                  <a:lnTo>
                    <a:pt x="604" y="587"/>
                  </a:lnTo>
                  <a:lnTo>
                    <a:pt x="540" y="587"/>
                  </a:lnTo>
                  <a:lnTo>
                    <a:pt x="540" y="57"/>
                  </a:lnTo>
                  <a:lnTo>
                    <a:pt x="604" y="57"/>
                  </a:lnTo>
                  <a:lnTo>
                    <a:pt x="604" y="0"/>
                  </a:lnTo>
                  <a:lnTo>
                    <a:pt x="398" y="0"/>
                  </a:lnTo>
                  <a:lnTo>
                    <a:pt x="398" y="57"/>
                  </a:lnTo>
                  <a:lnTo>
                    <a:pt x="462" y="57"/>
                  </a:lnTo>
                  <a:lnTo>
                    <a:pt x="462" y="272"/>
                  </a:lnTo>
                  <a:lnTo>
                    <a:pt x="142" y="2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26" name="Freeform 6"/>
            <p:cNvSpPr>
              <a:spLocks/>
            </p:cNvSpPr>
            <p:nvPr/>
          </p:nvSpPr>
          <p:spPr bwMode="auto">
            <a:xfrm>
              <a:off x="8042275" y="2816225"/>
              <a:ext cx="822325" cy="1035050"/>
            </a:xfrm>
            <a:custGeom>
              <a:avLst/>
              <a:gdLst>
                <a:gd name="T0" fmla="*/ 27 w 73"/>
                <a:gd name="T1" fmla="*/ 82 h 91"/>
                <a:gd name="T2" fmla="*/ 19 w 73"/>
                <a:gd name="T3" fmla="*/ 82 h 91"/>
                <a:gd name="T4" fmla="*/ 19 w 73"/>
                <a:gd name="T5" fmla="*/ 54 h 91"/>
                <a:gd name="T6" fmla="*/ 37 w 73"/>
                <a:gd name="T7" fmla="*/ 35 h 91"/>
                <a:gd name="T8" fmla="*/ 55 w 73"/>
                <a:gd name="T9" fmla="*/ 54 h 91"/>
                <a:gd name="T10" fmla="*/ 55 w 73"/>
                <a:gd name="T11" fmla="*/ 82 h 91"/>
                <a:gd name="T12" fmla="*/ 46 w 73"/>
                <a:gd name="T13" fmla="*/ 82 h 91"/>
                <a:gd name="T14" fmla="*/ 46 w 73"/>
                <a:gd name="T15" fmla="*/ 91 h 91"/>
                <a:gd name="T16" fmla="*/ 73 w 73"/>
                <a:gd name="T17" fmla="*/ 91 h 91"/>
                <a:gd name="T18" fmla="*/ 73 w 73"/>
                <a:gd name="T19" fmla="*/ 82 h 91"/>
                <a:gd name="T20" fmla="*/ 65 w 73"/>
                <a:gd name="T21" fmla="*/ 82 h 91"/>
                <a:gd name="T22" fmla="*/ 65 w 73"/>
                <a:gd name="T23" fmla="*/ 54 h 91"/>
                <a:gd name="T24" fmla="*/ 38 w 73"/>
                <a:gd name="T25" fmla="*/ 26 h 91"/>
                <a:gd name="T26" fmla="*/ 19 w 73"/>
                <a:gd name="T27" fmla="*/ 35 h 91"/>
                <a:gd name="T28" fmla="*/ 19 w 73"/>
                <a:gd name="T29" fmla="*/ 0 h 91"/>
                <a:gd name="T30" fmla="*/ 0 w 73"/>
                <a:gd name="T31" fmla="*/ 0 h 91"/>
                <a:gd name="T32" fmla="*/ 0 w 73"/>
                <a:gd name="T33" fmla="*/ 8 h 91"/>
                <a:gd name="T34" fmla="*/ 9 w 73"/>
                <a:gd name="T35" fmla="*/ 8 h 91"/>
                <a:gd name="T36" fmla="*/ 9 w 73"/>
                <a:gd name="T37" fmla="*/ 82 h 91"/>
                <a:gd name="T38" fmla="*/ 0 w 73"/>
                <a:gd name="T39" fmla="*/ 82 h 91"/>
                <a:gd name="T40" fmla="*/ 0 w 73"/>
                <a:gd name="T41" fmla="*/ 91 h 91"/>
                <a:gd name="T42" fmla="*/ 27 w 73"/>
                <a:gd name="T43" fmla="*/ 91 h 91"/>
                <a:gd name="T44" fmla="*/ 27 w 73"/>
                <a:gd name="T45" fmla="*/ 82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3" h="91">
                  <a:moveTo>
                    <a:pt x="27" y="82"/>
                  </a:moveTo>
                  <a:cubicBezTo>
                    <a:pt x="19" y="82"/>
                    <a:pt x="19" y="82"/>
                    <a:pt x="19" y="82"/>
                  </a:cubicBezTo>
                  <a:cubicBezTo>
                    <a:pt x="19" y="54"/>
                    <a:pt x="19" y="54"/>
                    <a:pt x="19" y="54"/>
                  </a:cubicBezTo>
                  <a:cubicBezTo>
                    <a:pt x="19" y="41"/>
                    <a:pt x="25" y="35"/>
                    <a:pt x="37" y="35"/>
                  </a:cubicBezTo>
                  <a:cubicBezTo>
                    <a:pt x="48" y="35"/>
                    <a:pt x="55" y="41"/>
                    <a:pt x="55" y="54"/>
                  </a:cubicBezTo>
                  <a:cubicBezTo>
                    <a:pt x="55" y="82"/>
                    <a:pt x="55" y="82"/>
                    <a:pt x="55" y="82"/>
                  </a:cubicBezTo>
                  <a:cubicBezTo>
                    <a:pt x="46" y="82"/>
                    <a:pt x="46" y="82"/>
                    <a:pt x="46" y="82"/>
                  </a:cubicBezTo>
                  <a:cubicBezTo>
                    <a:pt x="46" y="91"/>
                    <a:pt x="46" y="91"/>
                    <a:pt x="46" y="91"/>
                  </a:cubicBezTo>
                  <a:cubicBezTo>
                    <a:pt x="73" y="91"/>
                    <a:pt x="73" y="91"/>
                    <a:pt x="73" y="91"/>
                  </a:cubicBezTo>
                  <a:cubicBezTo>
                    <a:pt x="73" y="82"/>
                    <a:pt x="73" y="82"/>
                    <a:pt x="73" y="82"/>
                  </a:cubicBezTo>
                  <a:cubicBezTo>
                    <a:pt x="65" y="82"/>
                    <a:pt x="65" y="82"/>
                    <a:pt x="65" y="82"/>
                  </a:cubicBezTo>
                  <a:cubicBezTo>
                    <a:pt x="65" y="54"/>
                    <a:pt x="65" y="54"/>
                    <a:pt x="65" y="54"/>
                  </a:cubicBezTo>
                  <a:cubicBezTo>
                    <a:pt x="65" y="39"/>
                    <a:pt x="55" y="26"/>
                    <a:pt x="38" y="26"/>
                  </a:cubicBezTo>
                  <a:cubicBezTo>
                    <a:pt x="30" y="26"/>
                    <a:pt x="23" y="29"/>
                    <a:pt x="19" y="35"/>
                  </a:cubicBezTo>
                  <a:cubicBezTo>
                    <a:pt x="19" y="0"/>
                    <a:pt x="19" y="0"/>
                    <a:pt x="19" y="0"/>
                  </a:cubicBezTo>
                  <a:cubicBezTo>
                    <a:pt x="0" y="0"/>
                    <a:pt x="0" y="0"/>
                    <a:pt x="0" y="0"/>
                  </a:cubicBezTo>
                  <a:cubicBezTo>
                    <a:pt x="0" y="8"/>
                    <a:pt x="0" y="8"/>
                    <a:pt x="0" y="8"/>
                  </a:cubicBezTo>
                  <a:cubicBezTo>
                    <a:pt x="9" y="8"/>
                    <a:pt x="9" y="8"/>
                    <a:pt x="9" y="8"/>
                  </a:cubicBezTo>
                  <a:cubicBezTo>
                    <a:pt x="9" y="82"/>
                    <a:pt x="9" y="82"/>
                    <a:pt x="9" y="82"/>
                  </a:cubicBezTo>
                  <a:cubicBezTo>
                    <a:pt x="0" y="82"/>
                    <a:pt x="0" y="82"/>
                    <a:pt x="0" y="82"/>
                  </a:cubicBezTo>
                  <a:cubicBezTo>
                    <a:pt x="0" y="91"/>
                    <a:pt x="0" y="91"/>
                    <a:pt x="0" y="91"/>
                  </a:cubicBezTo>
                  <a:cubicBezTo>
                    <a:pt x="27" y="91"/>
                    <a:pt x="27" y="91"/>
                    <a:pt x="27" y="91"/>
                  </a:cubicBezTo>
                  <a:lnTo>
                    <a:pt x="27" y="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27" name="Freeform 7"/>
            <p:cNvSpPr>
              <a:spLocks noEditPoints="1"/>
            </p:cNvSpPr>
            <p:nvPr/>
          </p:nvSpPr>
          <p:spPr bwMode="auto">
            <a:xfrm>
              <a:off x="6419850" y="3111500"/>
              <a:ext cx="822325" cy="750888"/>
            </a:xfrm>
            <a:custGeom>
              <a:avLst/>
              <a:gdLst>
                <a:gd name="T0" fmla="*/ 73 w 73"/>
                <a:gd name="T1" fmla="*/ 10 h 66"/>
                <a:gd name="T2" fmla="*/ 73 w 73"/>
                <a:gd name="T3" fmla="*/ 2 h 66"/>
                <a:gd name="T4" fmla="*/ 54 w 73"/>
                <a:gd name="T5" fmla="*/ 2 h 66"/>
                <a:gd name="T6" fmla="*/ 54 w 73"/>
                <a:gd name="T7" fmla="*/ 11 h 66"/>
                <a:gd name="T8" fmla="*/ 31 w 73"/>
                <a:gd name="T9" fmla="*/ 0 h 66"/>
                <a:gd name="T10" fmla="*/ 0 w 73"/>
                <a:gd name="T11" fmla="*/ 33 h 66"/>
                <a:gd name="T12" fmla="*/ 31 w 73"/>
                <a:gd name="T13" fmla="*/ 66 h 66"/>
                <a:gd name="T14" fmla="*/ 54 w 73"/>
                <a:gd name="T15" fmla="*/ 55 h 66"/>
                <a:gd name="T16" fmla="*/ 54 w 73"/>
                <a:gd name="T17" fmla="*/ 65 h 66"/>
                <a:gd name="T18" fmla="*/ 73 w 73"/>
                <a:gd name="T19" fmla="*/ 65 h 66"/>
                <a:gd name="T20" fmla="*/ 73 w 73"/>
                <a:gd name="T21" fmla="*/ 56 h 66"/>
                <a:gd name="T22" fmla="*/ 64 w 73"/>
                <a:gd name="T23" fmla="*/ 56 h 66"/>
                <a:gd name="T24" fmla="*/ 64 w 73"/>
                <a:gd name="T25" fmla="*/ 10 h 66"/>
                <a:gd name="T26" fmla="*/ 73 w 73"/>
                <a:gd name="T27" fmla="*/ 10 h 66"/>
                <a:gd name="T28" fmla="*/ 33 w 73"/>
                <a:gd name="T29" fmla="*/ 58 h 66"/>
                <a:gd name="T30" fmla="*/ 11 w 73"/>
                <a:gd name="T31" fmla="*/ 33 h 66"/>
                <a:gd name="T32" fmla="*/ 33 w 73"/>
                <a:gd name="T33" fmla="*/ 9 h 66"/>
                <a:gd name="T34" fmla="*/ 54 w 73"/>
                <a:gd name="T35" fmla="*/ 33 h 66"/>
                <a:gd name="T36" fmla="*/ 33 w 73"/>
                <a:gd name="T37" fmla="*/ 5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3" h="66">
                  <a:moveTo>
                    <a:pt x="73" y="10"/>
                  </a:moveTo>
                  <a:cubicBezTo>
                    <a:pt x="73" y="2"/>
                    <a:pt x="73" y="2"/>
                    <a:pt x="73" y="2"/>
                  </a:cubicBezTo>
                  <a:cubicBezTo>
                    <a:pt x="54" y="2"/>
                    <a:pt x="54" y="2"/>
                    <a:pt x="54" y="2"/>
                  </a:cubicBezTo>
                  <a:cubicBezTo>
                    <a:pt x="54" y="11"/>
                    <a:pt x="54" y="11"/>
                    <a:pt x="54" y="11"/>
                  </a:cubicBezTo>
                  <a:cubicBezTo>
                    <a:pt x="49" y="4"/>
                    <a:pt x="41" y="0"/>
                    <a:pt x="31" y="0"/>
                  </a:cubicBezTo>
                  <a:cubicBezTo>
                    <a:pt x="13" y="0"/>
                    <a:pt x="0" y="14"/>
                    <a:pt x="0" y="33"/>
                  </a:cubicBezTo>
                  <a:cubicBezTo>
                    <a:pt x="0" y="52"/>
                    <a:pt x="13" y="66"/>
                    <a:pt x="31" y="66"/>
                  </a:cubicBezTo>
                  <a:cubicBezTo>
                    <a:pt x="41" y="66"/>
                    <a:pt x="49" y="62"/>
                    <a:pt x="54" y="55"/>
                  </a:cubicBezTo>
                  <a:cubicBezTo>
                    <a:pt x="54" y="65"/>
                    <a:pt x="54" y="65"/>
                    <a:pt x="54" y="65"/>
                  </a:cubicBezTo>
                  <a:cubicBezTo>
                    <a:pt x="73" y="65"/>
                    <a:pt x="73" y="65"/>
                    <a:pt x="73" y="65"/>
                  </a:cubicBezTo>
                  <a:cubicBezTo>
                    <a:pt x="73" y="56"/>
                    <a:pt x="73" y="56"/>
                    <a:pt x="73" y="56"/>
                  </a:cubicBezTo>
                  <a:cubicBezTo>
                    <a:pt x="64" y="56"/>
                    <a:pt x="64" y="56"/>
                    <a:pt x="64" y="56"/>
                  </a:cubicBezTo>
                  <a:cubicBezTo>
                    <a:pt x="64" y="10"/>
                    <a:pt x="64" y="10"/>
                    <a:pt x="64" y="10"/>
                  </a:cubicBezTo>
                  <a:lnTo>
                    <a:pt x="73" y="10"/>
                  </a:lnTo>
                  <a:close/>
                  <a:moveTo>
                    <a:pt x="33" y="58"/>
                  </a:moveTo>
                  <a:cubicBezTo>
                    <a:pt x="20" y="58"/>
                    <a:pt x="11" y="47"/>
                    <a:pt x="11" y="33"/>
                  </a:cubicBezTo>
                  <a:cubicBezTo>
                    <a:pt x="11" y="19"/>
                    <a:pt x="20" y="9"/>
                    <a:pt x="33" y="9"/>
                  </a:cubicBezTo>
                  <a:cubicBezTo>
                    <a:pt x="46" y="9"/>
                    <a:pt x="54" y="19"/>
                    <a:pt x="54" y="33"/>
                  </a:cubicBezTo>
                  <a:cubicBezTo>
                    <a:pt x="54" y="47"/>
                    <a:pt x="46" y="58"/>
                    <a:pt x="33" y="5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28" name="Freeform 8"/>
            <p:cNvSpPr>
              <a:spLocks noEditPoints="1"/>
            </p:cNvSpPr>
            <p:nvPr/>
          </p:nvSpPr>
          <p:spPr bwMode="auto">
            <a:xfrm>
              <a:off x="5608638" y="3111500"/>
              <a:ext cx="731838" cy="750888"/>
            </a:xfrm>
            <a:custGeom>
              <a:avLst/>
              <a:gdLst>
                <a:gd name="T0" fmla="*/ 65 w 65"/>
                <a:gd name="T1" fmla="*/ 32 h 66"/>
                <a:gd name="T2" fmla="*/ 33 w 65"/>
                <a:gd name="T3" fmla="*/ 0 h 66"/>
                <a:gd name="T4" fmla="*/ 0 w 65"/>
                <a:gd name="T5" fmla="*/ 33 h 66"/>
                <a:gd name="T6" fmla="*/ 33 w 65"/>
                <a:gd name="T7" fmla="*/ 66 h 66"/>
                <a:gd name="T8" fmla="*/ 63 w 65"/>
                <a:gd name="T9" fmla="*/ 48 h 66"/>
                <a:gd name="T10" fmla="*/ 53 w 65"/>
                <a:gd name="T11" fmla="*/ 48 h 66"/>
                <a:gd name="T12" fmla="*/ 34 w 65"/>
                <a:gd name="T13" fmla="*/ 58 h 66"/>
                <a:gd name="T14" fmla="*/ 11 w 65"/>
                <a:gd name="T15" fmla="*/ 37 h 66"/>
                <a:gd name="T16" fmla="*/ 65 w 65"/>
                <a:gd name="T17" fmla="*/ 37 h 66"/>
                <a:gd name="T18" fmla="*/ 65 w 65"/>
                <a:gd name="T19" fmla="*/ 32 h 66"/>
                <a:gd name="T20" fmla="*/ 11 w 65"/>
                <a:gd name="T21" fmla="*/ 28 h 66"/>
                <a:gd name="T22" fmla="*/ 33 w 65"/>
                <a:gd name="T23" fmla="*/ 8 h 66"/>
                <a:gd name="T24" fmla="*/ 55 w 65"/>
                <a:gd name="T25" fmla="*/ 28 h 66"/>
                <a:gd name="T26" fmla="*/ 11 w 65"/>
                <a:gd name="T27" fmla="*/ 2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 h="66">
                  <a:moveTo>
                    <a:pt x="65" y="32"/>
                  </a:moveTo>
                  <a:cubicBezTo>
                    <a:pt x="65" y="13"/>
                    <a:pt x="53" y="0"/>
                    <a:pt x="33" y="0"/>
                  </a:cubicBezTo>
                  <a:cubicBezTo>
                    <a:pt x="14" y="0"/>
                    <a:pt x="0" y="14"/>
                    <a:pt x="0" y="33"/>
                  </a:cubicBezTo>
                  <a:cubicBezTo>
                    <a:pt x="0" y="53"/>
                    <a:pt x="14" y="66"/>
                    <a:pt x="33" y="66"/>
                  </a:cubicBezTo>
                  <a:cubicBezTo>
                    <a:pt x="47" y="66"/>
                    <a:pt x="58" y="59"/>
                    <a:pt x="63" y="48"/>
                  </a:cubicBezTo>
                  <a:cubicBezTo>
                    <a:pt x="53" y="48"/>
                    <a:pt x="53" y="48"/>
                    <a:pt x="53" y="48"/>
                  </a:cubicBezTo>
                  <a:cubicBezTo>
                    <a:pt x="50" y="54"/>
                    <a:pt x="43" y="58"/>
                    <a:pt x="34" y="58"/>
                  </a:cubicBezTo>
                  <a:cubicBezTo>
                    <a:pt x="19" y="58"/>
                    <a:pt x="12" y="49"/>
                    <a:pt x="11" y="37"/>
                  </a:cubicBezTo>
                  <a:cubicBezTo>
                    <a:pt x="65" y="37"/>
                    <a:pt x="65" y="37"/>
                    <a:pt x="65" y="37"/>
                  </a:cubicBezTo>
                  <a:lnTo>
                    <a:pt x="65" y="32"/>
                  </a:lnTo>
                  <a:close/>
                  <a:moveTo>
                    <a:pt x="11" y="28"/>
                  </a:moveTo>
                  <a:cubicBezTo>
                    <a:pt x="12" y="17"/>
                    <a:pt x="20" y="8"/>
                    <a:pt x="33" y="8"/>
                  </a:cubicBezTo>
                  <a:cubicBezTo>
                    <a:pt x="47" y="8"/>
                    <a:pt x="54" y="18"/>
                    <a:pt x="55" y="28"/>
                  </a:cubicBezTo>
                  <a:lnTo>
                    <a:pt x="11"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29" name="Freeform 9"/>
            <p:cNvSpPr>
              <a:spLocks/>
            </p:cNvSpPr>
            <p:nvPr/>
          </p:nvSpPr>
          <p:spPr bwMode="auto">
            <a:xfrm>
              <a:off x="7613650" y="2952750"/>
              <a:ext cx="360363" cy="898525"/>
            </a:xfrm>
            <a:custGeom>
              <a:avLst/>
              <a:gdLst>
                <a:gd name="T0" fmla="*/ 20 w 32"/>
                <a:gd name="T1" fmla="*/ 62 h 79"/>
                <a:gd name="T2" fmla="*/ 20 w 32"/>
                <a:gd name="T3" fmla="*/ 24 h 79"/>
                <a:gd name="T4" fmla="*/ 32 w 32"/>
                <a:gd name="T5" fmla="*/ 24 h 79"/>
                <a:gd name="T6" fmla="*/ 32 w 32"/>
                <a:gd name="T7" fmla="*/ 16 h 79"/>
                <a:gd name="T8" fmla="*/ 20 w 32"/>
                <a:gd name="T9" fmla="*/ 16 h 79"/>
                <a:gd name="T10" fmla="*/ 20 w 32"/>
                <a:gd name="T11" fmla="*/ 0 h 79"/>
                <a:gd name="T12" fmla="*/ 9 w 32"/>
                <a:gd name="T13" fmla="*/ 0 h 79"/>
                <a:gd name="T14" fmla="*/ 9 w 32"/>
                <a:gd name="T15" fmla="*/ 16 h 79"/>
                <a:gd name="T16" fmla="*/ 0 w 32"/>
                <a:gd name="T17" fmla="*/ 16 h 79"/>
                <a:gd name="T18" fmla="*/ 0 w 32"/>
                <a:gd name="T19" fmla="*/ 24 h 79"/>
                <a:gd name="T20" fmla="*/ 9 w 32"/>
                <a:gd name="T21" fmla="*/ 24 h 79"/>
                <a:gd name="T22" fmla="*/ 9 w 32"/>
                <a:gd name="T23" fmla="*/ 63 h 79"/>
                <a:gd name="T24" fmla="*/ 26 w 32"/>
                <a:gd name="T25" fmla="*/ 79 h 79"/>
                <a:gd name="T26" fmla="*/ 32 w 32"/>
                <a:gd name="T27" fmla="*/ 79 h 79"/>
                <a:gd name="T28" fmla="*/ 32 w 32"/>
                <a:gd name="T29" fmla="*/ 70 h 79"/>
                <a:gd name="T30" fmla="*/ 27 w 32"/>
                <a:gd name="T31" fmla="*/ 71 h 79"/>
                <a:gd name="T32" fmla="*/ 20 w 32"/>
                <a:gd name="T33" fmla="*/ 6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79">
                  <a:moveTo>
                    <a:pt x="20" y="62"/>
                  </a:moveTo>
                  <a:cubicBezTo>
                    <a:pt x="20" y="24"/>
                    <a:pt x="20" y="24"/>
                    <a:pt x="20" y="24"/>
                  </a:cubicBezTo>
                  <a:cubicBezTo>
                    <a:pt x="32" y="24"/>
                    <a:pt x="32" y="24"/>
                    <a:pt x="32" y="24"/>
                  </a:cubicBezTo>
                  <a:cubicBezTo>
                    <a:pt x="32" y="16"/>
                    <a:pt x="32" y="16"/>
                    <a:pt x="32" y="16"/>
                  </a:cubicBezTo>
                  <a:cubicBezTo>
                    <a:pt x="20" y="16"/>
                    <a:pt x="20" y="16"/>
                    <a:pt x="20" y="16"/>
                  </a:cubicBezTo>
                  <a:cubicBezTo>
                    <a:pt x="20" y="0"/>
                    <a:pt x="20" y="0"/>
                    <a:pt x="20" y="0"/>
                  </a:cubicBezTo>
                  <a:cubicBezTo>
                    <a:pt x="9" y="0"/>
                    <a:pt x="9" y="0"/>
                    <a:pt x="9" y="0"/>
                  </a:cubicBezTo>
                  <a:cubicBezTo>
                    <a:pt x="9" y="16"/>
                    <a:pt x="9" y="16"/>
                    <a:pt x="9" y="16"/>
                  </a:cubicBezTo>
                  <a:cubicBezTo>
                    <a:pt x="0" y="16"/>
                    <a:pt x="0" y="16"/>
                    <a:pt x="0" y="16"/>
                  </a:cubicBezTo>
                  <a:cubicBezTo>
                    <a:pt x="0" y="24"/>
                    <a:pt x="0" y="24"/>
                    <a:pt x="0" y="24"/>
                  </a:cubicBezTo>
                  <a:cubicBezTo>
                    <a:pt x="9" y="24"/>
                    <a:pt x="9" y="24"/>
                    <a:pt x="9" y="24"/>
                  </a:cubicBezTo>
                  <a:cubicBezTo>
                    <a:pt x="9" y="63"/>
                    <a:pt x="9" y="63"/>
                    <a:pt x="9" y="63"/>
                  </a:cubicBezTo>
                  <a:cubicBezTo>
                    <a:pt x="9" y="74"/>
                    <a:pt x="14" y="79"/>
                    <a:pt x="26" y="79"/>
                  </a:cubicBezTo>
                  <a:cubicBezTo>
                    <a:pt x="28" y="79"/>
                    <a:pt x="31" y="79"/>
                    <a:pt x="32" y="79"/>
                  </a:cubicBezTo>
                  <a:cubicBezTo>
                    <a:pt x="32" y="70"/>
                    <a:pt x="32" y="70"/>
                    <a:pt x="32" y="70"/>
                  </a:cubicBezTo>
                  <a:cubicBezTo>
                    <a:pt x="30" y="71"/>
                    <a:pt x="29" y="71"/>
                    <a:pt x="27" y="71"/>
                  </a:cubicBezTo>
                  <a:cubicBezTo>
                    <a:pt x="22" y="71"/>
                    <a:pt x="20" y="69"/>
                    <a:pt x="20" y="6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30" name="Freeform 10"/>
            <p:cNvSpPr>
              <a:spLocks/>
            </p:cNvSpPr>
            <p:nvPr/>
          </p:nvSpPr>
          <p:spPr bwMode="auto">
            <a:xfrm>
              <a:off x="7275513" y="2816225"/>
              <a:ext cx="338138" cy="1035050"/>
            </a:xfrm>
            <a:custGeom>
              <a:avLst/>
              <a:gdLst>
                <a:gd name="T0" fmla="*/ 24 w 30"/>
                <a:gd name="T1" fmla="*/ 91 h 91"/>
                <a:gd name="T2" fmla="*/ 30 w 30"/>
                <a:gd name="T3" fmla="*/ 91 h 91"/>
                <a:gd name="T4" fmla="*/ 30 w 30"/>
                <a:gd name="T5" fmla="*/ 82 h 91"/>
                <a:gd name="T6" fmla="*/ 26 w 30"/>
                <a:gd name="T7" fmla="*/ 83 h 91"/>
                <a:gd name="T8" fmla="*/ 19 w 30"/>
                <a:gd name="T9" fmla="*/ 74 h 91"/>
                <a:gd name="T10" fmla="*/ 19 w 30"/>
                <a:gd name="T11" fmla="*/ 0 h 91"/>
                <a:gd name="T12" fmla="*/ 0 w 30"/>
                <a:gd name="T13" fmla="*/ 0 h 91"/>
                <a:gd name="T14" fmla="*/ 0 w 30"/>
                <a:gd name="T15" fmla="*/ 8 h 91"/>
                <a:gd name="T16" fmla="*/ 9 w 30"/>
                <a:gd name="T17" fmla="*/ 8 h 91"/>
                <a:gd name="T18" fmla="*/ 9 w 30"/>
                <a:gd name="T19" fmla="*/ 74 h 91"/>
                <a:gd name="T20" fmla="*/ 24 w 30"/>
                <a:gd name="T21"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91">
                  <a:moveTo>
                    <a:pt x="24" y="91"/>
                  </a:moveTo>
                  <a:cubicBezTo>
                    <a:pt x="26" y="91"/>
                    <a:pt x="29" y="91"/>
                    <a:pt x="30" y="91"/>
                  </a:cubicBezTo>
                  <a:cubicBezTo>
                    <a:pt x="30" y="82"/>
                    <a:pt x="30" y="82"/>
                    <a:pt x="30" y="82"/>
                  </a:cubicBezTo>
                  <a:cubicBezTo>
                    <a:pt x="28" y="83"/>
                    <a:pt x="27" y="83"/>
                    <a:pt x="26" y="83"/>
                  </a:cubicBezTo>
                  <a:cubicBezTo>
                    <a:pt x="21" y="83"/>
                    <a:pt x="19" y="80"/>
                    <a:pt x="19" y="74"/>
                  </a:cubicBezTo>
                  <a:cubicBezTo>
                    <a:pt x="19" y="0"/>
                    <a:pt x="19" y="0"/>
                    <a:pt x="19" y="0"/>
                  </a:cubicBezTo>
                  <a:cubicBezTo>
                    <a:pt x="0" y="0"/>
                    <a:pt x="0" y="0"/>
                    <a:pt x="0" y="0"/>
                  </a:cubicBezTo>
                  <a:cubicBezTo>
                    <a:pt x="0" y="8"/>
                    <a:pt x="0" y="8"/>
                    <a:pt x="0" y="8"/>
                  </a:cubicBezTo>
                  <a:cubicBezTo>
                    <a:pt x="9" y="8"/>
                    <a:pt x="9" y="8"/>
                    <a:pt x="9" y="8"/>
                  </a:cubicBezTo>
                  <a:cubicBezTo>
                    <a:pt x="9" y="74"/>
                    <a:pt x="9" y="74"/>
                    <a:pt x="9" y="74"/>
                  </a:cubicBezTo>
                  <a:cubicBezTo>
                    <a:pt x="9" y="85"/>
                    <a:pt x="13" y="91"/>
                    <a:pt x="24" y="91"/>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31" name="Freeform 11"/>
            <p:cNvSpPr>
              <a:spLocks/>
            </p:cNvSpPr>
            <p:nvPr/>
          </p:nvSpPr>
          <p:spPr bwMode="auto">
            <a:xfrm>
              <a:off x="3603625" y="2781300"/>
              <a:ext cx="911225" cy="1092200"/>
            </a:xfrm>
            <a:custGeom>
              <a:avLst/>
              <a:gdLst>
                <a:gd name="T0" fmla="*/ 28 w 81"/>
                <a:gd name="T1" fmla="*/ 65 h 96"/>
                <a:gd name="T2" fmla="*/ 41 w 81"/>
                <a:gd name="T3" fmla="*/ 74 h 96"/>
                <a:gd name="T4" fmla="*/ 52 w 81"/>
                <a:gd name="T5" fmla="*/ 68 h 96"/>
                <a:gd name="T6" fmla="*/ 36 w 81"/>
                <a:gd name="T7" fmla="*/ 59 h 96"/>
                <a:gd name="T8" fmla="*/ 12 w 81"/>
                <a:gd name="T9" fmla="*/ 50 h 96"/>
                <a:gd name="T10" fmla="*/ 1 w 81"/>
                <a:gd name="T11" fmla="*/ 29 h 96"/>
                <a:gd name="T12" fmla="*/ 39 w 81"/>
                <a:gd name="T13" fmla="*/ 0 h 96"/>
                <a:gd name="T14" fmla="*/ 78 w 81"/>
                <a:gd name="T15" fmla="*/ 29 h 96"/>
                <a:gd name="T16" fmla="*/ 51 w 81"/>
                <a:gd name="T17" fmla="*/ 29 h 96"/>
                <a:gd name="T18" fmla="*/ 39 w 81"/>
                <a:gd name="T19" fmla="*/ 21 h 96"/>
                <a:gd name="T20" fmla="*/ 30 w 81"/>
                <a:gd name="T21" fmla="*/ 27 h 96"/>
                <a:gd name="T22" fmla="*/ 43 w 81"/>
                <a:gd name="T23" fmla="*/ 35 h 96"/>
                <a:gd name="T24" fmla="*/ 69 w 81"/>
                <a:gd name="T25" fmla="*/ 43 h 96"/>
                <a:gd name="T26" fmla="*/ 81 w 81"/>
                <a:gd name="T27" fmla="*/ 65 h 96"/>
                <a:gd name="T28" fmla="*/ 40 w 81"/>
                <a:gd name="T29" fmla="*/ 96 h 96"/>
                <a:gd name="T30" fmla="*/ 0 w 81"/>
                <a:gd name="T31" fmla="*/ 65 h 96"/>
                <a:gd name="T32" fmla="*/ 28 w 81"/>
                <a:gd name="T33" fmla="*/ 6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 h="96">
                  <a:moveTo>
                    <a:pt x="28" y="65"/>
                  </a:moveTo>
                  <a:cubicBezTo>
                    <a:pt x="29" y="72"/>
                    <a:pt x="33" y="74"/>
                    <a:pt x="41" y="74"/>
                  </a:cubicBezTo>
                  <a:cubicBezTo>
                    <a:pt x="48" y="74"/>
                    <a:pt x="52" y="72"/>
                    <a:pt x="52" y="68"/>
                  </a:cubicBezTo>
                  <a:cubicBezTo>
                    <a:pt x="52" y="62"/>
                    <a:pt x="47" y="62"/>
                    <a:pt x="36" y="59"/>
                  </a:cubicBezTo>
                  <a:cubicBezTo>
                    <a:pt x="24" y="55"/>
                    <a:pt x="15" y="53"/>
                    <a:pt x="12" y="50"/>
                  </a:cubicBezTo>
                  <a:cubicBezTo>
                    <a:pt x="5" y="45"/>
                    <a:pt x="1" y="38"/>
                    <a:pt x="1" y="29"/>
                  </a:cubicBezTo>
                  <a:cubicBezTo>
                    <a:pt x="1" y="11"/>
                    <a:pt x="15" y="0"/>
                    <a:pt x="39" y="0"/>
                  </a:cubicBezTo>
                  <a:cubicBezTo>
                    <a:pt x="63" y="0"/>
                    <a:pt x="77" y="10"/>
                    <a:pt x="78" y="29"/>
                  </a:cubicBezTo>
                  <a:cubicBezTo>
                    <a:pt x="51" y="29"/>
                    <a:pt x="51" y="29"/>
                    <a:pt x="51" y="29"/>
                  </a:cubicBezTo>
                  <a:cubicBezTo>
                    <a:pt x="50" y="23"/>
                    <a:pt x="46" y="21"/>
                    <a:pt x="39" y="21"/>
                  </a:cubicBezTo>
                  <a:cubicBezTo>
                    <a:pt x="33" y="21"/>
                    <a:pt x="30" y="23"/>
                    <a:pt x="30" y="27"/>
                  </a:cubicBezTo>
                  <a:cubicBezTo>
                    <a:pt x="30" y="32"/>
                    <a:pt x="34" y="33"/>
                    <a:pt x="43" y="35"/>
                  </a:cubicBezTo>
                  <a:cubicBezTo>
                    <a:pt x="54" y="38"/>
                    <a:pt x="63" y="40"/>
                    <a:pt x="69" y="43"/>
                  </a:cubicBezTo>
                  <a:cubicBezTo>
                    <a:pt x="77" y="49"/>
                    <a:pt x="81" y="55"/>
                    <a:pt x="81" y="65"/>
                  </a:cubicBezTo>
                  <a:cubicBezTo>
                    <a:pt x="81" y="84"/>
                    <a:pt x="66" y="96"/>
                    <a:pt x="40" y="96"/>
                  </a:cubicBezTo>
                  <a:cubicBezTo>
                    <a:pt x="16" y="96"/>
                    <a:pt x="1" y="84"/>
                    <a:pt x="0" y="65"/>
                  </a:cubicBezTo>
                  <a:lnTo>
                    <a:pt x="28" y="65"/>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32" name="Freeform 12"/>
            <p:cNvSpPr>
              <a:spLocks/>
            </p:cNvSpPr>
            <p:nvPr/>
          </p:nvSpPr>
          <p:spPr bwMode="auto">
            <a:xfrm>
              <a:off x="1698625" y="2781300"/>
              <a:ext cx="1014413" cy="1092200"/>
            </a:xfrm>
            <a:custGeom>
              <a:avLst/>
              <a:gdLst>
                <a:gd name="T0" fmla="*/ 90 w 90"/>
                <a:gd name="T1" fmla="*/ 58 h 96"/>
                <a:gd name="T2" fmla="*/ 46 w 90"/>
                <a:gd name="T3" fmla="*/ 96 h 96"/>
                <a:gd name="T4" fmla="*/ 0 w 90"/>
                <a:gd name="T5" fmla="*/ 48 h 96"/>
                <a:gd name="T6" fmla="*/ 46 w 90"/>
                <a:gd name="T7" fmla="*/ 0 h 96"/>
                <a:gd name="T8" fmla="*/ 89 w 90"/>
                <a:gd name="T9" fmla="*/ 37 h 96"/>
                <a:gd name="T10" fmla="*/ 62 w 90"/>
                <a:gd name="T11" fmla="*/ 37 h 96"/>
                <a:gd name="T12" fmla="*/ 46 w 90"/>
                <a:gd name="T13" fmla="*/ 23 h 96"/>
                <a:gd name="T14" fmla="*/ 29 w 90"/>
                <a:gd name="T15" fmla="*/ 48 h 96"/>
                <a:gd name="T16" fmla="*/ 47 w 90"/>
                <a:gd name="T17" fmla="*/ 73 h 96"/>
                <a:gd name="T18" fmla="*/ 62 w 90"/>
                <a:gd name="T19" fmla="*/ 58 h 96"/>
                <a:gd name="T20" fmla="*/ 90 w 90"/>
                <a:gd name="T21" fmla="*/ 5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96">
                  <a:moveTo>
                    <a:pt x="90" y="58"/>
                  </a:moveTo>
                  <a:cubicBezTo>
                    <a:pt x="88" y="82"/>
                    <a:pt x="72" y="96"/>
                    <a:pt x="46" y="96"/>
                  </a:cubicBezTo>
                  <a:cubicBezTo>
                    <a:pt x="17" y="96"/>
                    <a:pt x="0" y="78"/>
                    <a:pt x="0" y="48"/>
                  </a:cubicBezTo>
                  <a:cubicBezTo>
                    <a:pt x="0" y="18"/>
                    <a:pt x="17" y="0"/>
                    <a:pt x="46" y="0"/>
                  </a:cubicBezTo>
                  <a:cubicBezTo>
                    <a:pt x="72" y="0"/>
                    <a:pt x="88" y="13"/>
                    <a:pt x="89" y="37"/>
                  </a:cubicBezTo>
                  <a:cubicBezTo>
                    <a:pt x="62" y="37"/>
                    <a:pt x="62" y="37"/>
                    <a:pt x="62" y="37"/>
                  </a:cubicBezTo>
                  <a:cubicBezTo>
                    <a:pt x="61" y="28"/>
                    <a:pt x="55" y="23"/>
                    <a:pt x="46" y="23"/>
                  </a:cubicBezTo>
                  <a:cubicBezTo>
                    <a:pt x="35" y="23"/>
                    <a:pt x="29" y="31"/>
                    <a:pt x="29" y="48"/>
                  </a:cubicBezTo>
                  <a:cubicBezTo>
                    <a:pt x="29" y="65"/>
                    <a:pt x="35" y="73"/>
                    <a:pt x="47" y="73"/>
                  </a:cubicBezTo>
                  <a:cubicBezTo>
                    <a:pt x="56" y="73"/>
                    <a:pt x="61" y="68"/>
                    <a:pt x="62" y="58"/>
                  </a:cubicBezTo>
                  <a:lnTo>
                    <a:pt x="90" y="58"/>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33" name="Freeform 13"/>
            <p:cNvSpPr>
              <a:spLocks/>
            </p:cNvSpPr>
            <p:nvPr/>
          </p:nvSpPr>
          <p:spPr bwMode="auto">
            <a:xfrm>
              <a:off x="2644775" y="2816225"/>
              <a:ext cx="1014413" cy="1023938"/>
            </a:xfrm>
            <a:custGeom>
              <a:avLst/>
              <a:gdLst>
                <a:gd name="T0" fmla="*/ 0 w 639"/>
                <a:gd name="T1" fmla="*/ 0 h 645"/>
                <a:gd name="T2" fmla="*/ 206 w 639"/>
                <a:gd name="T3" fmla="*/ 0 h 645"/>
                <a:gd name="T4" fmla="*/ 320 w 639"/>
                <a:gd name="T5" fmla="*/ 415 h 645"/>
                <a:gd name="T6" fmla="*/ 433 w 639"/>
                <a:gd name="T7" fmla="*/ 0 h 645"/>
                <a:gd name="T8" fmla="*/ 639 w 639"/>
                <a:gd name="T9" fmla="*/ 0 h 645"/>
                <a:gd name="T10" fmla="*/ 419 w 639"/>
                <a:gd name="T11" fmla="*/ 645 h 645"/>
                <a:gd name="T12" fmla="*/ 213 w 639"/>
                <a:gd name="T13" fmla="*/ 645 h 645"/>
                <a:gd name="T14" fmla="*/ 0 w 639"/>
                <a:gd name="T15" fmla="*/ 0 h 6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9" h="645">
                  <a:moveTo>
                    <a:pt x="0" y="0"/>
                  </a:moveTo>
                  <a:lnTo>
                    <a:pt x="206" y="0"/>
                  </a:lnTo>
                  <a:lnTo>
                    <a:pt x="320" y="415"/>
                  </a:lnTo>
                  <a:lnTo>
                    <a:pt x="433" y="0"/>
                  </a:lnTo>
                  <a:lnTo>
                    <a:pt x="639" y="0"/>
                  </a:lnTo>
                  <a:lnTo>
                    <a:pt x="419" y="645"/>
                  </a:lnTo>
                  <a:lnTo>
                    <a:pt x="213" y="645"/>
                  </a:lnTo>
                  <a:lnTo>
                    <a:pt x="0" y="0"/>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34" name="Freeform 14"/>
            <p:cNvSpPr>
              <a:spLocks/>
            </p:cNvSpPr>
            <p:nvPr/>
          </p:nvSpPr>
          <p:spPr bwMode="auto">
            <a:xfrm>
              <a:off x="279400" y="2781300"/>
              <a:ext cx="1295400" cy="1092200"/>
            </a:xfrm>
            <a:custGeom>
              <a:avLst/>
              <a:gdLst>
                <a:gd name="T0" fmla="*/ 4 w 115"/>
                <a:gd name="T1" fmla="*/ 42 h 96"/>
                <a:gd name="T2" fmla="*/ 0 w 115"/>
                <a:gd name="T3" fmla="*/ 33 h 96"/>
                <a:gd name="T4" fmla="*/ 4 w 115"/>
                <a:gd name="T5" fmla="*/ 23 h 96"/>
                <a:gd name="T6" fmla="*/ 22 w 115"/>
                <a:gd name="T7" fmla="*/ 4 h 96"/>
                <a:gd name="T8" fmla="*/ 32 w 115"/>
                <a:gd name="T9" fmla="*/ 0 h 96"/>
                <a:gd name="T10" fmla="*/ 42 w 115"/>
                <a:gd name="T11" fmla="*/ 4 h 96"/>
                <a:gd name="T12" fmla="*/ 58 w 115"/>
                <a:gd name="T13" fmla="*/ 20 h 96"/>
                <a:gd name="T14" fmla="*/ 73 w 115"/>
                <a:gd name="T15" fmla="*/ 4 h 96"/>
                <a:gd name="T16" fmla="*/ 83 w 115"/>
                <a:gd name="T17" fmla="*/ 0 h 96"/>
                <a:gd name="T18" fmla="*/ 93 w 115"/>
                <a:gd name="T19" fmla="*/ 4 h 96"/>
                <a:gd name="T20" fmla="*/ 111 w 115"/>
                <a:gd name="T21" fmla="*/ 23 h 96"/>
                <a:gd name="T22" fmla="*/ 115 w 115"/>
                <a:gd name="T23" fmla="*/ 33 h 96"/>
                <a:gd name="T24" fmla="*/ 111 w 115"/>
                <a:gd name="T25" fmla="*/ 42 h 96"/>
                <a:gd name="T26" fmla="*/ 58 w 115"/>
                <a:gd name="T27" fmla="*/ 96 h 96"/>
                <a:gd name="T28" fmla="*/ 57 w 115"/>
                <a:gd name="T29" fmla="*/ 96 h 96"/>
                <a:gd name="T30" fmla="*/ 4 w 115"/>
                <a:gd name="T31" fmla="*/ 4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5" h="96">
                  <a:moveTo>
                    <a:pt x="4" y="42"/>
                  </a:moveTo>
                  <a:cubicBezTo>
                    <a:pt x="1" y="40"/>
                    <a:pt x="0" y="36"/>
                    <a:pt x="0" y="33"/>
                  </a:cubicBezTo>
                  <a:cubicBezTo>
                    <a:pt x="0" y="29"/>
                    <a:pt x="1" y="25"/>
                    <a:pt x="4" y="23"/>
                  </a:cubicBezTo>
                  <a:cubicBezTo>
                    <a:pt x="22" y="4"/>
                    <a:pt x="22" y="4"/>
                    <a:pt x="22" y="4"/>
                  </a:cubicBezTo>
                  <a:cubicBezTo>
                    <a:pt x="25" y="1"/>
                    <a:pt x="29" y="0"/>
                    <a:pt x="32" y="0"/>
                  </a:cubicBezTo>
                  <a:cubicBezTo>
                    <a:pt x="36" y="0"/>
                    <a:pt x="39" y="1"/>
                    <a:pt x="42" y="4"/>
                  </a:cubicBezTo>
                  <a:cubicBezTo>
                    <a:pt x="58" y="20"/>
                    <a:pt x="58" y="20"/>
                    <a:pt x="58" y="20"/>
                  </a:cubicBezTo>
                  <a:cubicBezTo>
                    <a:pt x="73" y="4"/>
                    <a:pt x="73" y="4"/>
                    <a:pt x="73" y="4"/>
                  </a:cubicBezTo>
                  <a:cubicBezTo>
                    <a:pt x="76" y="1"/>
                    <a:pt x="79" y="0"/>
                    <a:pt x="83" y="0"/>
                  </a:cubicBezTo>
                  <a:cubicBezTo>
                    <a:pt x="87" y="0"/>
                    <a:pt x="90" y="1"/>
                    <a:pt x="93" y="4"/>
                  </a:cubicBezTo>
                  <a:cubicBezTo>
                    <a:pt x="111" y="23"/>
                    <a:pt x="111" y="23"/>
                    <a:pt x="111" y="23"/>
                  </a:cubicBezTo>
                  <a:cubicBezTo>
                    <a:pt x="114" y="25"/>
                    <a:pt x="115" y="29"/>
                    <a:pt x="115" y="33"/>
                  </a:cubicBezTo>
                  <a:cubicBezTo>
                    <a:pt x="115" y="36"/>
                    <a:pt x="114" y="40"/>
                    <a:pt x="111" y="42"/>
                  </a:cubicBezTo>
                  <a:cubicBezTo>
                    <a:pt x="58" y="96"/>
                    <a:pt x="58" y="96"/>
                    <a:pt x="58" y="96"/>
                  </a:cubicBezTo>
                  <a:cubicBezTo>
                    <a:pt x="57" y="96"/>
                    <a:pt x="57" y="96"/>
                    <a:pt x="57" y="96"/>
                  </a:cubicBezTo>
                  <a:lnTo>
                    <a:pt x="4" y="42"/>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grpSp>
      <p:sp>
        <p:nvSpPr>
          <p:cNvPr id="18" name="Footer Placeholder 4">
            <a:extLst>
              <a:ext uri="{FF2B5EF4-FFF2-40B4-BE49-F238E27FC236}">
                <a16:creationId xmlns:a16="http://schemas.microsoft.com/office/drawing/2014/main" id="{2EE85851-4A38-46FC-86FE-570CA30DA0EE}"/>
              </a:ext>
            </a:extLst>
          </p:cNvPr>
          <p:cNvSpPr>
            <a:spLocks noGrp="1"/>
          </p:cNvSpPr>
          <p:nvPr>
            <p:ph type="ftr" sz="quarter" idx="3"/>
          </p:nvPr>
        </p:nvSpPr>
        <p:spPr bwMode="gray">
          <a:xfrm>
            <a:off x="609600" y="6492240"/>
            <a:ext cx="7315200" cy="219456"/>
          </a:xfrm>
          <a:prstGeom prst="rect">
            <a:avLst/>
          </a:prstGeom>
        </p:spPr>
        <p:txBody>
          <a:bodyPr vert="horz" lIns="0" tIns="45720" rIns="0" bIns="45720" rtlCol="0" anchor="ctr"/>
          <a:lstStyle>
            <a:lvl1pPr algn="l">
              <a:defRPr sz="800">
                <a:solidFill>
                  <a:schemeClr val="tx1">
                    <a:lumMod val="50000"/>
                    <a:lumOff val="50000"/>
                  </a:schemeClr>
                </a:solidFill>
              </a:defRPr>
            </a:lvl1pPr>
          </a:lstStyle>
          <a:p>
            <a:pPr defTabSz="457206"/>
            <a:endParaRPr lang="en-US"/>
          </a:p>
        </p:txBody>
      </p:sp>
    </p:spTree>
    <p:extLst>
      <p:ext uri="{BB962C8B-B14F-4D97-AF65-F5344CB8AC3E}">
        <p14:creationId xmlns:p14="http://schemas.microsoft.com/office/powerpoint/2010/main" val="24266338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9901" y="402587"/>
            <a:ext cx="11252202" cy="334102"/>
          </a:xfrm>
        </p:spPr>
        <p:txBody>
          <a:bodyPr/>
          <a:lstStyle/>
          <a:p>
            <a:r>
              <a:rPr lang="en-US"/>
              <a:t>Click to edit Master title style</a:t>
            </a:r>
          </a:p>
        </p:txBody>
      </p:sp>
      <p:sp>
        <p:nvSpPr>
          <p:cNvPr id="7" name="Slide Number Placeholder 5">
            <a:extLst>
              <a:ext uri="{FF2B5EF4-FFF2-40B4-BE49-F238E27FC236}">
                <a16:creationId xmlns:a16="http://schemas.microsoft.com/office/drawing/2014/main" id="{1E6DD634-5B13-4E11-8FD0-C02B6B0F3BFC}"/>
              </a:ext>
            </a:extLst>
          </p:cNvPr>
          <p:cNvSpPr>
            <a:spLocks noGrp="1"/>
          </p:cNvSpPr>
          <p:nvPr>
            <p:ph type="sldNum" sz="quarter" idx="4"/>
          </p:nvPr>
        </p:nvSpPr>
        <p:spPr bwMode="gray">
          <a:xfrm>
            <a:off x="11986160" y="6638544"/>
            <a:ext cx="205840" cy="219456"/>
          </a:xfrm>
          <a:prstGeom prst="rect">
            <a:avLst/>
          </a:prstGeom>
        </p:spPr>
        <p:txBody>
          <a:bodyPr vert="horz" lIns="0" tIns="0" rIns="0" bIns="0" rtlCol="0" anchor="ctr" anchorCtr="0"/>
          <a:lstStyle>
            <a:lvl1pPr algn="l">
              <a:defRPr sz="100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457206"/>
            <a:fld id="{4D467D88-DCFD-354C-96A5-D863D5E9364D}" type="slidenum">
              <a:rPr lang="en-US" smtClean="0">
                <a:solidFill>
                  <a:prstClr val="black">
                    <a:lumMod val="50000"/>
                    <a:lumOff val="50000"/>
                  </a:prstClr>
                </a:solidFill>
              </a:rPr>
              <a:pPr defTabSz="457206"/>
              <a:t>‹#›</a:t>
            </a:fld>
            <a:endParaRPr lang="en-US">
              <a:solidFill>
                <a:prstClr val="black">
                  <a:lumMod val="50000"/>
                  <a:lumOff val="50000"/>
                </a:prstClr>
              </a:solidFill>
            </a:endParaRPr>
          </a:p>
        </p:txBody>
      </p:sp>
    </p:spTree>
    <p:extLst>
      <p:ext uri="{BB962C8B-B14F-4D97-AF65-F5344CB8AC3E}">
        <p14:creationId xmlns:p14="http://schemas.microsoft.com/office/powerpoint/2010/main" val="40126040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319D63B-43D2-4D14-8E15-617CFDD71076}"/>
              </a:ext>
            </a:extLst>
          </p:cNvPr>
          <p:cNvSpPr>
            <a:spLocks noGrp="1"/>
          </p:cNvSpPr>
          <p:nvPr>
            <p:ph type="sldNum" sz="quarter" idx="4"/>
          </p:nvPr>
        </p:nvSpPr>
        <p:spPr bwMode="gray">
          <a:xfrm>
            <a:off x="11986160" y="6638544"/>
            <a:ext cx="205840" cy="219456"/>
          </a:xfrm>
          <a:prstGeom prst="rect">
            <a:avLst/>
          </a:prstGeom>
        </p:spPr>
        <p:txBody>
          <a:bodyPr vert="horz" lIns="0" tIns="0" rIns="0" bIns="0" rtlCol="0" anchor="ctr" anchorCtr="0"/>
          <a:lstStyle>
            <a:lvl1pPr algn="l">
              <a:defRPr sz="100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457206"/>
            <a:fld id="{4D467D88-DCFD-354C-96A5-D863D5E9364D}" type="slidenum">
              <a:rPr lang="en-US" smtClean="0">
                <a:solidFill>
                  <a:prstClr val="black">
                    <a:lumMod val="50000"/>
                    <a:lumOff val="50000"/>
                  </a:prstClr>
                </a:solidFill>
              </a:rPr>
              <a:pPr defTabSz="457206"/>
              <a:t>‹#›</a:t>
            </a:fld>
            <a:endParaRPr lang="en-US">
              <a:solidFill>
                <a:prstClr val="black">
                  <a:lumMod val="50000"/>
                  <a:lumOff val="50000"/>
                </a:prstClr>
              </a:solidFill>
            </a:endParaRPr>
          </a:p>
        </p:txBody>
      </p:sp>
    </p:spTree>
    <p:extLst>
      <p:ext uri="{BB962C8B-B14F-4D97-AF65-F5344CB8AC3E}">
        <p14:creationId xmlns:p14="http://schemas.microsoft.com/office/powerpoint/2010/main" val="29502309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Title Left, Subhead">
    <p:spTree>
      <p:nvGrpSpPr>
        <p:cNvPr id="1" name=""/>
        <p:cNvGrpSpPr/>
        <p:nvPr/>
      </p:nvGrpSpPr>
      <p:grpSpPr>
        <a:xfrm>
          <a:off x="0" y="0"/>
          <a:ext cx="0" cy="0"/>
          <a:chOff x="0" y="0"/>
          <a:chExt cx="0" cy="0"/>
        </a:xfrm>
      </p:grpSpPr>
      <p:sp>
        <p:nvSpPr>
          <p:cNvPr id="2" name="Title 1"/>
          <p:cNvSpPr>
            <a:spLocks noGrp="1"/>
          </p:cNvSpPr>
          <p:nvPr>
            <p:ph type="title"/>
          </p:nvPr>
        </p:nvSpPr>
        <p:spPr>
          <a:xfrm>
            <a:off x="914400" y="804672"/>
            <a:ext cx="3347390" cy="1995802"/>
          </a:xfrm>
        </p:spPr>
        <p:txBody>
          <a:bodyPr vert="horz" lIns="0" tIns="45720" rIns="0" bIns="0" rtlCol="0" anchor="t" anchorCtr="0">
            <a:noAutofit/>
          </a:bodyPr>
          <a:lstStyle>
            <a:lvl1pPr>
              <a:defRPr lang="en-US" sz="3600" spc="-75" dirty="0">
                <a:latin typeface="+mj-lt"/>
              </a:defRPr>
            </a:lvl1pPr>
          </a:lstStyle>
          <a:p>
            <a:pPr lvl="0" defTabSz="685800">
              <a:lnSpc>
                <a:spcPct val="85000"/>
              </a:lnSpc>
            </a:pPr>
            <a:r>
              <a:rPr lang="en-US"/>
              <a:t>Click to edit Master title style</a:t>
            </a:r>
          </a:p>
        </p:txBody>
      </p:sp>
      <p:sp>
        <p:nvSpPr>
          <p:cNvPr id="4" name="Text Placeholder 4"/>
          <p:cNvSpPr>
            <a:spLocks noGrp="1"/>
          </p:cNvSpPr>
          <p:nvPr>
            <p:ph type="body" sz="quarter" idx="16" hasCustomPrompt="1"/>
          </p:nvPr>
        </p:nvSpPr>
        <p:spPr>
          <a:xfrm>
            <a:off x="914400" y="2743200"/>
            <a:ext cx="3355975" cy="1169988"/>
          </a:xfrm>
        </p:spPr>
        <p:txBody>
          <a:bodyPr/>
          <a:lstStyle>
            <a:lvl1pPr marL="0" indent="0">
              <a:lnSpc>
                <a:spcPct val="130000"/>
              </a:lnSpc>
              <a:buNone/>
              <a:defRPr sz="1200" baseline="0"/>
            </a:lvl1pPr>
          </a:lstStyle>
          <a:p>
            <a:pPr lvl="0"/>
            <a:r>
              <a:rPr lang="en-US"/>
              <a:t>Click to edit Master text styles</a:t>
            </a:r>
          </a:p>
        </p:txBody>
      </p:sp>
    </p:spTree>
    <p:extLst>
      <p:ext uri="{BB962C8B-B14F-4D97-AF65-F5344CB8AC3E}">
        <p14:creationId xmlns:p14="http://schemas.microsoft.com/office/powerpoint/2010/main" val="12880146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userDrawn="1">
  <p:cSld name="Title Slide - Black">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475200" y="5845180"/>
            <a:ext cx="5592011" cy="505645"/>
          </a:xfrm>
          <a:prstGeom prst="rect">
            <a:avLst/>
          </a:prstGeom>
        </p:spPr>
        <p:txBody>
          <a:bodyPr lIns="0" tIns="0" rIns="0" bIns="0" anchor="b" anchorCtr="0">
            <a:noAutofit/>
          </a:bodyPr>
          <a:lstStyle>
            <a:lvl1pPr marL="0" indent="0" algn="l">
              <a:lnSpc>
                <a:spcPct val="100000"/>
              </a:lnSpc>
              <a:spcAft>
                <a:spcPts val="0"/>
              </a:spcAft>
              <a:buNone/>
              <a:defRPr sz="1800" b="1">
                <a:solidFill>
                  <a:schemeClr val="bg1"/>
                </a:solidFill>
              </a:defRPr>
            </a:lvl1pPr>
            <a:lvl2pPr marL="0" indent="0" algn="l">
              <a:buNone/>
              <a:defRPr sz="1600" b="0">
                <a:solidFill>
                  <a:schemeClr val="bg1"/>
                </a:solidFill>
              </a:defRPr>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a:t>Click to edit Master title style</a:t>
            </a:r>
          </a:p>
          <a:p>
            <a:pPr lvl="1"/>
            <a:r>
              <a:rPr lang="en-US" noProof="0"/>
              <a:t>Click to edit Master subtitle style</a:t>
            </a:r>
          </a:p>
        </p:txBody>
      </p:sp>
      <p:sp>
        <p:nvSpPr>
          <p:cNvPr id="5" name="Text Placeholder 4"/>
          <p:cNvSpPr>
            <a:spLocks noGrp="1"/>
          </p:cNvSpPr>
          <p:nvPr>
            <p:ph type="body" sz="quarter" idx="10"/>
          </p:nvPr>
        </p:nvSpPr>
        <p:spPr>
          <a:xfrm>
            <a:off x="475200" y="6362699"/>
            <a:ext cx="5594349" cy="298451"/>
          </a:xfrm>
          <a:prstGeom prst="rect">
            <a:avLst/>
          </a:prstGeom>
        </p:spPr>
        <p:txBody>
          <a:bodyPr/>
          <a:lstStyle>
            <a:lvl1pPr>
              <a:spcAft>
                <a:spcPts val="0"/>
              </a:spcAft>
              <a:defRPr sz="10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p:txBody>
      </p:sp>
      <p:grpSp>
        <p:nvGrpSpPr>
          <p:cNvPr id="22" name="Group 21"/>
          <p:cNvGrpSpPr>
            <a:grpSpLocks noChangeAspect="1"/>
          </p:cNvGrpSpPr>
          <p:nvPr userDrawn="1"/>
        </p:nvGrpSpPr>
        <p:grpSpPr>
          <a:xfrm>
            <a:off x="469900" y="457761"/>
            <a:ext cx="1998000" cy="374400"/>
            <a:chOff x="398463" y="404813"/>
            <a:chExt cx="1627187" cy="307976"/>
          </a:xfrm>
          <a:solidFill>
            <a:schemeClr val="tx1"/>
          </a:solidFill>
        </p:grpSpPr>
        <p:sp>
          <p:nvSpPr>
            <p:cNvPr id="23"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4"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5" name="Rectangle 7"/>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6"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7" name="Rectangle 9"/>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8" name="Rectangle 10"/>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9"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0"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1"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2"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grpSp>
      <p:sp>
        <p:nvSpPr>
          <p:cNvPr id="33" name="Picture Placeholder 8"/>
          <p:cNvSpPr>
            <a:spLocks noGrp="1"/>
          </p:cNvSpPr>
          <p:nvPr>
            <p:ph type="pic" sz="quarter" idx="11"/>
          </p:nvPr>
        </p:nvSpPr>
        <p:spPr>
          <a:xfrm>
            <a:off x="3393716" y="727595"/>
            <a:ext cx="5400000" cy="5400000"/>
          </a:xfrm>
          <a:prstGeom prst="rect">
            <a:avLst/>
          </a:prstGeom>
        </p:spPr>
        <p:txBody>
          <a:bodyPr/>
          <a:lstStyle/>
          <a:p>
            <a:r>
              <a:rPr lang="en-US" noProof="0"/>
              <a:t>Click icon to add picture</a:t>
            </a:r>
          </a:p>
        </p:txBody>
      </p:sp>
      <p:sp>
        <p:nvSpPr>
          <p:cNvPr id="16" name="TextBox 15">
            <a:extLst>
              <a:ext uri="{FF2B5EF4-FFF2-40B4-BE49-F238E27FC236}">
                <a16:creationId xmlns:a16="http://schemas.microsoft.com/office/drawing/2014/main" id="{C0C1749A-B3CA-4F8A-8BEB-1BEE4A849251}"/>
              </a:ext>
            </a:extLst>
          </p:cNvPr>
          <p:cNvSpPr txBox="1"/>
          <p:nvPr userDrawn="1"/>
        </p:nvSpPr>
        <p:spPr>
          <a:xfrm>
            <a:off x="9051636" y="6503078"/>
            <a:ext cx="3726688" cy="184666"/>
          </a:xfrm>
          <a:prstGeom prst="rect">
            <a:avLst/>
          </a:prstGeom>
          <a:noFill/>
        </p:spPr>
        <p:txBody>
          <a:bodyPr wrap="square" lIns="0" tIns="0" rIns="0" bIns="0" rtlCol="0">
            <a:spAutoFit/>
          </a:bodyPr>
          <a:lstStyle/>
          <a:p>
            <a:r>
              <a:rPr lang="en-US" sz="1200">
                <a:solidFill>
                  <a:srgbClr val="FF0000"/>
                </a:solidFill>
              </a:rPr>
              <a:t>For internal discussion only</a:t>
            </a:r>
          </a:p>
        </p:txBody>
      </p:sp>
    </p:spTree>
    <p:extLst>
      <p:ext uri="{BB962C8B-B14F-4D97-AF65-F5344CB8AC3E}">
        <p14:creationId xmlns:p14="http://schemas.microsoft.com/office/powerpoint/2010/main" val="367511867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88">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Title, subtitle &amp; 1 column text">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501651" y="651600"/>
            <a:ext cx="11162349" cy="757255"/>
          </a:xfrm>
          <a:prstGeom prst="rect">
            <a:avLst/>
          </a:prstGeom>
        </p:spPr>
        <p:txBody>
          <a:bodyPr lIns="0" tIns="0" rIns="0" bIns="0">
            <a:noAutofit/>
          </a:bodyPr>
          <a:lstStyle>
            <a:lvl1pPr marL="0" indent="0">
              <a:buNone/>
              <a:defRPr sz="2000" b="0">
                <a:solidFill>
                  <a:schemeClr val="tx2"/>
                </a:solidFill>
              </a:defRPr>
            </a:lvl1pPr>
          </a:lstStyle>
          <a:p>
            <a:pPr lvl="0"/>
            <a:r>
              <a:rPr lang="en-US" noProof="0"/>
              <a:t>Click to add subtitle</a:t>
            </a:r>
          </a:p>
        </p:txBody>
      </p:sp>
      <p:sp>
        <p:nvSpPr>
          <p:cNvPr id="14" name="Title Placeholder 1"/>
          <p:cNvSpPr>
            <a:spLocks noGrp="1"/>
          </p:cNvSpPr>
          <p:nvPr>
            <p:ph type="title"/>
          </p:nvPr>
        </p:nvSpPr>
        <p:spPr>
          <a:xfrm>
            <a:off x="469900" y="402586"/>
            <a:ext cx="11252202" cy="334102"/>
          </a:xfrm>
          <a:prstGeom prst="rect">
            <a:avLst/>
          </a:prstGeom>
        </p:spPr>
        <p:txBody>
          <a:bodyPr vert="horz" lIns="0" tIns="0" rIns="0" bIns="0" rtlCol="0" anchor="t" anchorCtr="0">
            <a:noAutofit/>
          </a:bodyPr>
          <a:lstStyle>
            <a:lvl1pPr>
              <a:defRPr/>
            </a:lvl1pPr>
          </a:lstStyle>
          <a:p>
            <a:r>
              <a:rPr lang="en-US" noProof="0"/>
              <a:t>Click to edit Master title style</a:t>
            </a:r>
          </a:p>
        </p:txBody>
      </p:sp>
      <p:sp>
        <p:nvSpPr>
          <p:cNvPr id="8" name="Text Placeholder 18"/>
          <p:cNvSpPr>
            <a:spLocks noGrp="1"/>
          </p:cNvSpPr>
          <p:nvPr>
            <p:ph idx="1"/>
          </p:nvPr>
        </p:nvSpPr>
        <p:spPr>
          <a:xfrm>
            <a:off x="501651" y="1665289"/>
            <a:ext cx="11165416" cy="4713911"/>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5">
            <a:extLst>
              <a:ext uri="{FF2B5EF4-FFF2-40B4-BE49-F238E27FC236}">
                <a16:creationId xmlns:a16="http://schemas.microsoft.com/office/drawing/2014/main" id="{5E6A3C1D-17A3-4A3D-8D2D-1BC369A55634}"/>
              </a:ext>
            </a:extLst>
          </p:cNvPr>
          <p:cNvSpPr>
            <a:spLocks noGrp="1"/>
          </p:cNvSpPr>
          <p:nvPr>
            <p:ph type="sldNum" sz="quarter" idx="4"/>
          </p:nvPr>
        </p:nvSpPr>
        <p:spPr bwMode="gray">
          <a:xfrm>
            <a:off x="11986160" y="6638544"/>
            <a:ext cx="205840" cy="219456"/>
          </a:xfrm>
          <a:prstGeom prst="rect">
            <a:avLst/>
          </a:prstGeom>
        </p:spPr>
        <p:txBody>
          <a:bodyPr vert="horz" lIns="0" tIns="0" rIns="0" bIns="0" rtlCol="0" anchor="ctr" anchorCtr="0"/>
          <a:lstStyle>
            <a:lvl1pPr algn="l">
              <a:defRPr sz="100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457206"/>
            <a:fld id="{4D467D88-DCFD-354C-96A5-D863D5E9364D}" type="slidenum">
              <a:rPr lang="en-US" smtClean="0">
                <a:solidFill>
                  <a:prstClr val="black">
                    <a:lumMod val="50000"/>
                    <a:lumOff val="50000"/>
                  </a:prstClr>
                </a:solidFill>
              </a:rPr>
              <a:pPr defTabSz="457206"/>
              <a:t>‹#›</a:t>
            </a:fld>
            <a:endParaRPr lang="en-US">
              <a:solidFill>
                <a:prstClr val="black">
                  <a:lumMod val="50000"/>
                  <a:lumOff val="50000"/>
                </a:prstClr>
              </a:solidFill>
            </a:endParaRPr>
          </a:p>
        </p:txBody>
      </p:sp>
    </p:spTree>
    <p:extLst>
      <p:ext uri="{BB962C8B-B14F-4D97-AF65-F5344CB8AC3E}">
        <p14:creationId xmlns:p14="http://schemas.microsoft.com/office/powerpoint/2010/main" val="24916924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Divider re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20D3DB-63F4-412F-96CC-3E84E34BE0CE}"/>
              </a:ext>
            </a:extLst>
          </p:cNvPr>
          <p:cNvSpPr/>
          <p:nvPr userDrawn="1"/>
        </p:nvSpPr>
        <p:spPr>
          <a:xfrm>
            <a:off x="1"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a:latin typeface="+mn-lt"/>
              <a:cs typeface="Arial" panose="020B0604020202020204" pitchFamily="34" charset="0"/>
            </a:endParaRPr>
          </a:p>
        </p:txBody>
      </p:sp>
      <p:sp>
        <p:nvSpPr>
          <p:cNvPr id="4" name="Title 1">
            <a:extLst>
              <a:ext uri="{FF2B5EF4-FFF2-40B4-BE49-F238E27FC236}">
                <a16:creationId xmlns:a16="http://schemas.microsoft.com/office/drawing/2014/main" id="{B3284C44-CBEF-4F9A-AC72-8990858B0EF0}"/>
              </a:ext>
            </a:extLst>
          </p:cNvPr>
          <p:cNvSpPr>
            <a:spLocks noGrp="1"/>
          </p:cNvSpPr>
          <p:nvPr>
            <p:ph type="title" hasCustomPrompt="1"/>
          </p:nvPr>
        </p:nvSpPr>
        <p:spPr>
          <a:xfrm>
            <a:off x="3232111" y="3022967"/>
            <a:ext cx="5727776" cy="812066"/>
          </a:xfrm>
        </p:spPr>
        <p:txBody>
          <a:bodyPr rIns="0" anchor="ctr"/>
          <a:lstStyle>
            <a:lvl1pPr algn="ctr">
              <a:defRPr sz="3200">
                <a:solidFill>
                  <a:schemeClr val="bg1"/>
                </a:solidFill>
                <a:latin typeface="+mn-lt"/>
              </a:defRPr>
            </a:lvl1pPr>
          </a:lstStyle>
          <a:p>
            <a:r>
              <a:rPr lang="en-US"/>
              <a:t>Click to edit title for divider</a:t>
            </a:r>
          </a:p>
        </p:txBody>
      </p:sp>
    </p:spTree>
    <p:extLst>
      <p:ext uri="{BB962C8B-B14F-4D97-AF65-F5344CB8AC3E}">
        <p14:creationId xmlns:p14="http://schemas.microsoft.com/office/powerpoint/2010/main" val="42185549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Title &amp; 1 column text">
    <p:spTree>
      <p:nvGrpSpPr>
        <p:cNvPr id="1" name=""/>
        <p:cNvGrpSpPr/>
        <p:nvPr/>
      </p:nvGrpSpPr>
      <p:grpSpPr>
        <a:xfrm>
          <a:off x="0" y="0"/>
          <a:ext cx="0" cy="0"/>
          <a:chOff x="0" y="0"/>
          <a:chExt cx="0" cy="0"/>
        </a:xfrm>
      </p:grpSpPr>
      <p:sp>
        <p:nvSpPr>
          <p:cNvPr id="14" name="Text Placeholder 18"/>
          <p:cNvSpPr>
            <a:spLocks noGrp="1"/>
          </p:cNvSpPr>
          <p:nvPr>
            <p:ph idx="1"/>
          </p:nvPr>
        </p:nvSpPr>
        <p:spPr>
          <a:xfrm>
            <a:off x="469900" y="1665290"/>
            <a:ext cx="11252200" cy="4633911"/>
          </a:xfrm>
          <a:prstGeom prst="rect">
            <a:avLst/>
          </a:prstGeom>
        </p:spPr>
        <p:txBody>
          <a:bodyPr vert="horz" lIns="0" tIns="0" rIns="0" bIns="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 Placeholder 8">
            <a:extLst>
              <a:ext uri="{FF2B5EF4-FFF2-40B4-BE49-F238E27FC236}">
                <a16:creationId xmlns:a16="http://schemas.microsoft.com/office/drawing/2014/main" id="{39B8EEA7-617C-474D-8E45-734EEF7D5C65}"/>
              </a:ext>
            </a:extLst>
          </p:cNvPr>
          <p:cNvSpPr>
            <a:spLocks noGrp="1"/>
          </p:cNvSpPr>
          <p:nvPr>
            <p:ph type="body" sz="quarter" idx="13" hasCustomPrompt="1"/>
          </p:nvPr>
        </p:nvSpPr>
        <p:spPr>
          <a:xfrm>
            <a:off x="469900" y="736688"/>
            <a:ext cx="11252200" cy="397234"/>
          </a:xfrm>
          <a:prstGeom prst="rect">
            <a:avLst/>
          </a:prstGeom>
        </p:spPr>
        <p:txBody>
          <a:bodyPr lIns="0" tIns="0" rIns="0" bIns="0">
            <a:noAutofit/>
          </a:bodyPr>
          <a:lstStyle>
            <a:lvl1pPr marL="0" indent="0">
              <a:buNone/>
              <a:defRPr sz="1800" b="0">
                <a:solidFill>
                  <a:schemeClr val="bg2">
                    <a:lumMod val="50000"/>
                  </a:schemeClr>
                </a:solidFill>
              </a:defRPr>
            </a:lvl1pPr>
          </a:lstStyle>
          <a:p>
            <a:pPr lvl="0"/>
            <a:r>
              <a:rPr lang="en-US" noProof="0"/>
              <a:t>Click to add subtitle</a:t>
            </a:r>
          </a:p>
        </p:txBody>
      </p:sp>
      <p:sp>
        <p:nvSpPr>
          <p:cNvPr id="7" name="Title Placeholder 1">
            <a:extLst>
              <a:ext uri="{FF2B5EF4-FFF2-40B4-BE49-F238E27FC236}">
                <a16:creationId xmlns:a16="http://schemas.microsoft.com/office/drawing/2014/main" id="{967A191F-BAB4-489A-9B01-AAD298EBDE1C}"/>
              </a:ext>
            </a:extLst>
          </p:cNvPr>
          <p:cNvSpPr>
            <a:spLocks noGrp="1"/>
          </p:cNvSpPr>
          <p:nvPr>
            <p:ph type="title"/>
          </p:nvPr>
        </p:nvSpPr>
        <p:spPr>
          <a:xfrm>
            <a:off x="469900" y="402586"/>
            <a:ext cx="11252200" cy="334102"/>
          </a:xfrm>
          <a:prstGeom prst="rect">
            <a:avLst/>
          </a:prstGeom>
        </p:spPr>
        <p:txBody>
          <a:bodyPr vert="horz" lIns="0" tIns="0" rIns="0" bIns="0" rtlCol="0" anchor="t" anchorCtr="0">
            <a:noAutofit/>
          </a:bodyPr>
          <a:lstStyle>
            <a:lvl1pPr>
              <a:defRPr sz="2000" b="1"/>
            </a:lvl1pPr>
          </a:lstStyle>
          <a:p>
            <a:r>
              <a:rPr lang="en-US" noProof="0"/>
              <a:t>Click to edit Master title style</a:t>
            </a:r>
          </a:p>
        </p:txBody>
      </p:sp>
    </p:spTree>
    <p:extLst>
      <p:ext uri="{BB962C8B-B14F-4D97-AF65-F5344CB8AC3E}">
        <p14:creationId xmlns:p14="http://schemas.microsoft.com/office/powerpoint/2010/main" val="34774938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2_CareFirst__Main Title Layout_Navigation">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0AEFFAF5-1C07-48C7-B8A4-6BF7F064046F}"/>
              </a:ext>
            </a:extLst>
          </p:cNvPr>
          <p:cNvSpPr>
            <a:spLocks noGrp="1"/>
          </p:cNvSpPr>
          <p:nvPr>
            <p:ph type="title"/>
          </p:nvPr>
        </p:nvSpPr>
        <p:spPr>
          <a:xfrm>
            <a:off x="469900" y="402587"/>
            <a:ext cx="11114055" cy="437168"/>
          </a:xfrm>
          <a:prstGeom prst="rect">
            <a:avLst/>
          </a:prstGeom>
        </p:spPr>
        <p:txBody>
          <a:bodyPr vert="horz" lIns="0" tIns="0" rIns="0" bIns="0" rtlCol="0" anchor="t" anchorCtr="0">
            <a:noAutofit/>
          </a:bodyPr>
          <a:lstStyle>
            <a:lvl1pPr>
              <a:defRPr sz="2600">
                <a:solidFill>
                  <a:srgbClr val="005587"/>
                </a:solidFill>
              </a:defRPr>
            </a:lvl1pPr>
          </a:lstStyle>
          <a:p>
            <a:r>
              <a:rPr lang="en-US" noProof="0"/>
              <a:t>Click to edit Master title style</a:t>
            </a:r>
          </a:p>
        </p:txBody>
      </p:sp>
      <p:sp>
        <p:nvSpPr>
          <p:cNvPr id="7" name="Text Placeholder 8">
            <a:extLst>
              <a:ext uri="{FF2B5EF4-FFF2-40B4-BE49-F238E27FC236}">
                <a16:creationId xmlns:a16="http://schemas.microsoft.com/office/drawing/2014/main" id="{DA9CC794-4B00-46AF-93FE-57191439A0BC}"/>
              </a:ext>
            </a:extLst>
          </p:cNvPr>
          <p:cNvSpPr>
            <a:spLocks noGrp="1"/>
          </p:cNvSpPr>
          <p:nvPr>
            <p:ph type="body" sz="quarter" idx="13" hasCustomPrompt="1"/>
          </p:nvPr>
        </p:nvSpPr>
        <p:spPr>
          <a:xfrm>
            <a:off x="469900" y="848649"/>
            <a:ext cx="11118720" cy="280900"/>
          </a:xfrm>
          <a:prstGeom prst="rect">
            <a:avLst/>
          </a:prstGeom>
        </p:spPr>
        <p:txBody>
          <a:bodyPr lIns="0" tIns="0" rIns="0" bIns="0">
            <a:noAutofit/>
          </a:bodyPr>
          <a:lstStyle>
            <a:lvl1pPr marL="0" indent="0">
              <a:buNone/>
              <a:defRPr sz="1600" b="0">
                <a:solidFill>
                  <a:srgbClr val="575757"/>
                </a:solidFill>
              </a:defRPr>
            </a:lvl1pPr>
          </a:lstStyle>
          <a:p>
            <a:pPr lvl="0"/>
            <a:r>
              <a:rPr lang="en-US" noProof="0"/>
              <a:t>Click to add subtitle</a:t>
            </a:r>
          </a:p>
        </p:txBody>
      </p:sp>
    </p:spTree>
    <p:extLst>
      <p:ext uri="{BB962C8B-B14F-4D97-AF65-F5344CB8AC3E}">
        <p14:creationId xmlns:p14="http://schemas.microsoft.com/office/powerpoint/2010/main" val="21148004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Title &amp; subtitle">
    <p:spTree>
      <p:nvGrpSpPr>
        <p:cNvPr id="1" name=""/>
        <p:cNvGrpSpPr/>
        <p:nvPr/>
      </p:nvGrpSpPr>
      <p:grpSpPr>
        <a:xfrm>
          <a:off x="0" y="0"/>
          <a:ext cx="0" cy="0"/>
          <a:chOff x="0" y="0"/>
          <a:chExt cx="0" cy="0"/>
        </a:xfrm>
      </p:grpSpPr>
      <p:sp>
        <p:nvSpPr>
          <p:cNvPr id="6" name="Text Placeholder 8">
            <a:extLst>
              <a:ext uri="{FF2B5EF4-FFF2-40B4-BE49-F238E27FC236}">
                <a16:creationId xmlns:a16="http://schemas.microsoft.com/office/drawing/2014/main" id="{8D89C7E6-37F5-4005-B8BE-658A5ADDE295}"/>
              </a:ext>
            </a:extLst>
          </p:cNvPr>
          <p:cNvSpPr>
            <a:spLocks noGrp="1"/>
          </p:cNvSpPr>
          <p:nvPr>
            <p:ph type="body" sz="quarter" idx="22" hasCustomPrompt="1"/>
          </p:nvPr>
        </p:nvSpPr>
        <p:spPr>
          <a:xfrm>
            <a:off x="463295" y="682940"/>
            <a:ext cx="11277600" cy="757255"/>
          </a:xfrm>
          <a:prstGeom prst="rect">
            <a:avLst/>
          </a:prstGeom>
        </p:spPr>
        <p:txBody>
          <a:bodyPr lIns="0" tIns="0" rIns="0" bIns="0">
            <a:noAutofit/>
          </a:bodyPr>
          <a:lstStyle>
            <a:lvl1pPr marL="0" indent="0">
              <a:buNone/>
              <a:defRPr sz="1800" b="0">
                <a:solidFill>
                  <a:schemeClr val="tx2"/>
                </a:solidFill>
              </a:defRPr>
            </a:lvl1pPr>
          </a:lstStyle>
          <a:p>
            <a:pPr lvl="0"/>
            <a:r>
              <a:rPr lang="en-US"/>
              <a:t>Click to add subtitle</a:t>
            </a:r>
          </a:p>
        </p:txBody>
      </p:sp>
      <p:sp>
        <p:nvSpPr>
          <p:cNvPr id="7" name="Title Placeholder 1">
            <a:extLst>
              <a:ext uri="{FF2B5EF4-FFF2-40B4-BE49-F238E27FC236}">
                <a16:creationId xmlns:a16="http://schemas.microsoft.com/office/drawing/2014/main" id="{0FA13130-E22F-4F71-97DB-A64E7A175EC6}"/>
              </a:ext>
            </a:extLst>
          </p:cNvPr>
          <p:cNvSpPr>
            <a:spLocks noGrp="1"/>
          </p:cNvSpPr>
          <p:nvPr>
            <p:ph type="title" hasCustomPrompt="1"/>
          </p:nvPr>
        </p:nvSpPr>
        <p:spPr>
          <a:xfrm>
            <a:off x="463295" y="345992"/>
            <a:ext cx="11277600" cy="334099"/>
          </a:xfrm>
          <a:prstGeom prst="rect">
            <a:avLst/>
          </a:prstGeom>
        </p:spPr>
        <p:txBody>
          <a:bodyPr vert="horz" lIns="0" tIns="0" rIns="0" bIns="0" rtlCol="0" anchor="t" anchorCtr="0">
            <a:noAutofit/>
          </a:bodyPr>
          <a:lstStyle>
            <a:lvl1pPr>
              <a:defRPr sz="2100">
                <a:latin typeface="+mj-lt"/>
              </a:defRPr>
            </a:lvl1pPr>
          </a:lstStyle>
          <a:p>
            <a:r>
              <a:rPr lang="en-US"/>
              <a:t>Click to add title</a:t>
            </a:r>
          </a:p>
        </p:txBody>
      </p:sp>
    </p:spTree>
    <p:extLst>
      <p:ext uri="{BB962C8B-B14F-4D97-AF65-F5344CB8AC3E}">
        <p14:creationId xmlns:p14="http://schemas.microsoft.com/office/powerpoint/2010/main" val="3170318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9" name="Content Placeholder 7">
            <a:extLst>
              <a:ext uri="{FF2B5EF4-FFF2-40B4-BE49-F238E27FC236}">
                <a16:creationId xmlns:a16="http://schemas.microsoft.com/office/drawing/2014/main" id="{4F63E328-8C9C-DE2A-7308-E8BBCD69BEFA}"/>
              </a:ext>
            </a:extLst>
          </p:cNvPr>
          <p:cNvSpPr>
            <a:spLocks noGrp="1"/>
          </p:cNvSpPr>
          <p:nvPr>
            <p:ph sz="quarter" idx="11" hasCustomPrompt="1"/>
          </p:nvPr>
        </p:nvSpPr>
        <p:spPr>
          <a:xfrm>
            <a:off x="609601" y="1744134"/>
            <a:ext cx="6316276" cy="2252796"/>
          </a:xfrm>
        </p:spPr>
        <p:txBody>
          <a:bodyPr/>
          <a:lstStyle>
            <a:lvl1pPr>
              <a:defRPr sz="1867" b="1"/>
            </a:lvl1pPr>
            <a:lvl2pPr>
              <a:defRPr sz="1867"/>
            </a:lvl2pPr>
            <a:lvl3pPr>
              <a:defRPr sz="1867"/>
            </a:lvl3pPr>
            <a:lvl4pPr>
              <a:defRPr sz="1867"/>
            </a:lvl4pPr>
            <a:lvl5pPr>
              <a:defRPr sz="1867"/>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2" name="Title 11">
            <a:extLst>
              <a:ext uri="{FF2B5EF4-FFF2-40B4-BE49-F238E27FC236}">
                <a16:creationId xmlns:a16="http://schemas.microsoft.com/office/drawing/2014/main" id="{B2E75EFE-336F-8122-928E-E0E85EA4EA10}"/>
              </a:ext>
            </a:extLst>
          </p:cNvPr>
          <p:cNvSpPr>
            <a:spLocks noGrp="1"/>
          </p:cNvSpPr>
          <p:nvPr>
            <p:ph type="title" hasCustomPrompt="1"/>
          </p:nvPr>
        </p:nvSpPr>
        <p:spPr>
          <a:xfrm>
            <a:off x="625927" y="641802"/>
            <a:ext cx="6316276" cy="584775"/>
          </a:xfrm>
        </p:spPr>
        <p:txBody>
          <a:bodyPr/>
          <a:lstStyle/>
          <a:p>
            <a:r>
              <a:rPr lang="en-US"/>
              <a:t>CLICK TO EDIT TITLE STYLE</a:t>
            </a:r>
          </a:p>
        </p:txBody>
      </p:sp>
      <p:sp>
        <p:nvSpPr>
          <p:cNvPr id="3" name="Picture Placeholder 2">
            <a:extLst>
              <a:ext uri="{FF2B5EF4-FFF2-40B4-BE49-F238E27FC236}">
                <a16:creationId xmlns:a16="http://schemas.microsoft.com/office/drawing/2014/main" id="{C20C6CCC-8AA2-B4C9-2718-27DD013B166E}"/>
              </a:ext>
            </a:extLst>
          </p:cNvPr>
          <p:cNvSpPr>
            <a:spLocks noGrp="1"/>
          </p:cNvSpPr>
          <p:nvPr>
            <p:ph type="pic" sz="quarter" idx="12"/>
          </p:nvPr>
        </p:nvSpPr>
        <p:spPr>
          <a:xfrm>
            <a:off x="7437968" y="0"/>
            <a:ext cx="4754033" cy="532262"/>
          </a:xfrm>
        </p:spPr>
        <p:txBody>
          <a:bodyPr/>
          <a:lstStyle/>
          <a:p>
            <a:r>
              <a:rPr lang="en-US"/>
              <a:t>Click icon to add picture</a:t>
            </a:r>
          </a:p>
        </p:txBody>
      </p:sp>
    </p:spTree>
    <p:extLst>
      <p:ext uri="{BB962C8B-B14F-4D97-AF65-F5344CB8AC3E}">
        <p14:creationId xmlns:p14="http://schemas.microsoft.com/office/powerpoint/2010/main" val="1590518002"/>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Title, Subhead &amp; Breadcrumb">
    <p:spTree>
      <p:nvGrpSpPr>
        <p:cNvPr id="1" name=""/>
        <p:cNvGrpSpPr/>
        <p:nvPr/>
      </p:nvGrpSpPr>
      <p:grpSpPr>
        <a:xfrm>
          <a:off x="0" y="0"/>
          <a:ext cx="0" cy="0"/>
          <a:chOff x="0" y="0"/>
          <a:chExt cx="0" cy="0"/>
        </a:xfrm>
      </p:grpSpPr>
      <p:sp>
        <p:nvSpPr>
          <p:cNvPr id="2" name="Title 1"/>
          <p:cNvSpPr>
            <a:spLocks noGrp="1"/>
          </p:cNvSpPr>
          <p:nvPr>
            <p:ph type="title"/>
          </p:nvPr>
        </p:nvSpPr>
        <p:spPr>
          <a:xfrm>
            <a:off x="914400" y="694944"/>
            <a:ext cx="10363200" cy="594360"/>
          </a:xfrm>
        </p:spPr>
        <p:txBody>
          <a:bodyPr vert="horz" lIns="0" tIns="45720" rIns="0" bIns="0" rtlCol="0" anchor="b" anchorCtr="0">
            <a:noAutofit/>
          </a:bodyPr>
          <a:lstStyle>
            <a:lvl1pPr>
              <a:defRPr lang="en-US" sz="3600" spc="-75" dirty="0">
                <a:latin typeface="+mj-lt"/>
              </a:defRPr>
            </a:lvl1pPr>
          </a:lstStyle>
          <a:p>
            <a:pPr lvl="0" defTabSz="685800">
              <a:lnSpc>
                <a:spcPct val="85000"/>
              </a:lnSpc>
            </a:pPr>
            <a:r>
              <a:rPr lang="en-US"/>
              <a:t>Click to edit Master title style</a:t>
            </a:r>
          </a:p>
        </p:txBody>
      </p:sp>
      <p:sp>
        <p:nvSpPr>
          <p:cNvPr id="4" name="Text Placeholder 8"/>
          <p:cNvSpPr>
            <a:spLocks noGrp="1"/>
          </p:cNvSpPr>
          <p:nvPr>
            <p:ph type="body" sz="quarter" idx="14"/>
          </p:nvPr>
        </p:nvSpPr>
        <p:spPr>
          <a:xfrm>
            <a:off x="914721" y="1353312"/>
            <a:ext cx="10362880" cy="475488"/>
          </a:xfrm>
        </p:spPr>
        <p:txBody>
          <a:bodyPr vert="horz" lIns="0" tIns="0" rIns="0" bIns="0" rtlCol="0">
            <a:noAutofit/>
          </a:bodyPr>
          <a:lstStyle>
            <a:lvl1pPr marL="0" indent="0">
              <a:buNone/>
              <a:defRPr lang="en-US" sz="1200"/>
            </a:lvl1pPr>
          </a:lstStyle>
          <a:p>
            <a:pPr marL="228600" lvl="0" indent="-228600">
              <a:lnSpc>
                <a:spcPct val="130000"/>
              </a:lnSpc>
            </a:pPr>
            <a:r>
              <a:rPr lang="en-US"/>
              <a:t>Click to edit Master text styles</a:t>
            </a:r>
          </a:p>
        </p:txBody>
      </p:sp>
      <p:sp>
        <p:nvSpPr>
          <p:cNvPr id="8" name="Text Placeholder 5"/>
          <p:cNvSpPr>
            <a:spLocks noGrp="1"/>
          </p:cNvSpPr>
          <p:nvPr>
            <p:ph type="body" sz="quarter" idx="15" hasCustomPrompt="1"/>
          </p:nvPr>
        </p:nvSpPr>
        <p:spPr>
          <a:xfrm>
            <a:off x="914971" y="466344"/>
            <a:ext cx="3355848" cy="203200"/>
          </a:xfrm>
        </p:spPr>
        <p:txBody>
          <a:bodyPr vert="horz" lIns="0" tIns="0" rIns="0" bIns="0" rtlCol="0">
            <a:noAutofit/>
          </a:bodyPr>
          <a:lstStyle>
            <a:lvl1pPr marL="0" indent="0">
              <a:buNone/>
              <a:defRPr lang="en-US" sz="900" b="1" kern="0" cap="all" spc="250" baseline="0" dirty="0">
                <a:solidFill>
                  <a:schemeClr val="accent5">
                    <a:lumMod val="60000"/>
                    <a:lumOff val="40000"/>
                  </a:schemeClr>
                </a:solidFill>
                <a:ea typeface="Nexa Black" charset="0"/>
                <a:cs typeface="Nexa Black" charset="0"/>
              </a:defRPr>
            </a:lvl1pPr>
          </a:lstStyle>
          <a:p>
            <a:pPr marL="228600" lvl="0" indent="-228600"/>
            <a:r>
              <a:rPr lang="en-US"/>
              <a:t>BREADCRUMBS</a:t>
            </a:r>
          </a:p>
        </p:txBody>
      </p:sp>
    </p:spTree>
    <p:extLst>
      <p:ext uri="{BB962C8B-B14F-4D97-AF65-F5344CB8AC3E}">
        <p14:creationId xmlns:p14="http://schemas.microsoft.com/office/powerpoint/2010/main" val="27733397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Title Only - Black">
    <p:bg>
      <p:bgPr>
        <a:solidFill>
          <a:schemeClr val="tx1"/>
        </a:solidFill>
        <a:effectLst/>
      </p:bgPr>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F79D3799-9A6C-45EE-B3ED-0F77AAB658E9}"/>
              </a:ext>
            </a:extLst>
          </p:cNvPr>
          <p:cNvSpPr>
            <a:spLocks noGrp="1"/>
          </p:cNvSpPr>
          <p:nvPr>
            <p:ph type="title" hasCustomPrompt="1"/>
          </p:nvPr>
        </p:nvSpPr>
        <p:spPr>
          <a:xfrm>
            <a:off x="501650" y="317500"/>
            <a:ext cx="11188700" cy="334099"/>
          </a:xfrm>
          <a:prstGeom prst="rect">
            <a:avLst/>
          </a:prstGeom>
        </p:spPr>
        <p:txBody>
          <a:bodyPr vert="horz" lIns="0" tIns="0" rIns="0" bIns="0" rtlCol="0" anchor="t" anchorCtr="0">
            <a:noAutofit/>
          </a:bodyPr>
          <a:lstStyle>
            <a:lvl1pPr>
              <a:defRPr>
                <a:solidFill>
                  <a:schemeClr val="bg1"/>
                </a:solidFill>
                <a:latin typeface="+mj-lt"/>
              </a:defRPr>
            </a:lvl1pPr>
          </a:lstStyle>
          <a:p>
            <a:r>
              <a:rPr lang="en-US"/>
              <a:t>Click to add title</a:t>
            </a:r>
          </a:p>
        </p:txBody>
      </p:sp>
    </p:spTree>
    <p:extLst>
      <p:ext uri="{BB962C8B-B14F-4D97-AF65-F5344CB8AC3E}">
        <p14:creationId xmlns:p14="http://schemas.microsoft.com/office/powerpoint/2010/main" val="9882559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Title">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atin typeface="Open Sans" panose="020B0606030504020204" pitchFamily="34" charset="0"/>
                <a:ea typeface="Open Sans" panose="020B0606030504020204" pitchFamily="34" charset="0"/>
                <a:cs typeface="Open Sans" panose="020B0606030504020204" pitchFamily="34" charset="0"/>
              </a:defRPr>
            </a:lvl1pPr>
          </a:lstStyle>
          <a:p>
            <a:r>
              <a:rPr lang="en-US" noProof="0"/>
              <a:t>Click to edit Master title style</a:t>
            </a:r>
          </a:p>
        </p:txBody>
      </p:sp>
    </p:spTree>
    <p:extLst>
      <p:ext uri="{BB962C8B-B14F-4D97-AF65-F5344CB8AC3E}">
        <p14:creationId xmlns:p14="http://schemas.microsoft.com/office/powerpoint/2010/main" val="1016304146"/>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square photo">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1" y="585789"/>
            <a:ext cx="1366245"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6" name="Picture 5" descr="A desk with a laptop and other supplies.&#10;&#10;Description automatically generated">
            <a:extLst>
              <a:ext uri="{FF2B5EF4-FFF2-40B4-BE49-F238E27FC236}">
                <a16:creationId xmlns:a16="http://schemas.microsoft.com/office/drawing/2014/main" id="{DA9E624C-4733-4D73-92DF-7BBADBDA155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5334001" y="0"/>
            <a:ext cx="6858000" cy="6858000"/>
          </a:xfrm>
          <a:prstGeom prst="rect">
            <a:avLst/>
          </a:prstGeom>
        </p:spPr>
      </p:pic>
    </p:spTree>
    <p:extLst>
      <p:ext uri="{BB962C8B-B14F-4D97-AF65-F5344CB8AC3E}">
        <p14:creationId xmlns:p14="http://schemas.microsoft.com/office/powerpoint/2010/main" val="7118400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1" y="585789"/>
            <a:ext cx="1366245"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34319948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88056983"/>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16522986"/>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Title and Content">
    <p:bg>
      <p:bgPr>
        <a:solidFill>
          <a:schemeClr val="bg1"/>
        </a:solidFill>
        <a:effectLst/>
      </p:bgPr>
    </p:bg>
    <p:spTree>
      <p:nvGrpSpPr>
        <p:cNvPr id="1" name=""/>
        <p:cNvGrpSpPr/>
        <p:nvPr/>
      </p:nvGrpSpPr>
      <p:grpSpPr>
        <a:xfrm>
          <a:off x="0" y="0"/>
          <a:ext cx="0" cy="0"/>
          <a:chOff x="0" y="0"/>
          <a:chExt cx="0" cy="0"/>
        </a:xfrm>
      </p:grpSpPr>
      <p:sp>
        <p:nvSpPr>
          <p:cNvPr id="9" name="Content Placeholder 7">
            <a:extLst>
              <a:ext uri="{FF2B5EF4-FFF2-40B4-BE49-F238E27FC236}">
                <a16:creationId xmlns:a16="http://schemas.microsoft.com/office/drawing/2014/main" id="{4F63E328-8C9C-DE2A-7308-E8BBCD69BEFA}"/>
              </a:ext>
            </a:extLst>
          </p:cNvPr>
          <p:cNvSpPr>
            <a:spLocks noGrp="1"/>
          </p:cNvSpPr>
          <p:nvPr>
            <p:ph sz="quarter" idx="11" hasCustomPrompt="1"/>
          </p:nvPr>
        </p:nvSpPr>
        <p:spPr>
          <a:xfrm>
            <a:off x="609600" y="1744134"/>
            <a:ext cx="6592901" cy="2252796"/>
          </a:xfrm>
        </p:spPr>
        <p:txBody>
          <a:bodyPr/>
          <a:lstStyle>
            <a:lvl1pPr>
              <a:defRPr sz="1867" b="1">
                <a:solidFill>
                  <a:schemeClr val="tx1"/>
                </a:solidFill>
              </a:defRPr>
            </a:lvl1pPr>
            <a:lvl2pPr>
              <a:defRPr sz="1867">
                <a:solidFill>
                  <a:schemeClr val="tx1"/>
                </a:solidFill>
              </a:defRPr>
            </a:lvl2pPr>
            <a:lvl3pPr>
              <a:defRPr sz="1867">
                <a:solidFill>
                  <a:schemeClr val="tx1"/>
                </a:solidFill>
              </a:defRPr>
            </a:lvl3pPr>
            <a:lvl4pPr>
              <a:defRPr sz="1867">
                <a:solidFill>
                  <a:schemeClr val="tx1"/>
                </a:solidFill>
              </a:defRPr>
            </a:lvl4pPr>
            <a:lvl5pPr>
              <a:defRPr sz="1867">
                <a:solidFill>
                  <a:schemeClr val="tx1"/>
                </a:solidFill>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90EDEE5A-694C-C4D4-2519-94E57145AE4D}"/>
              </a:ext>
            </a:extLst>
          </p:cNvPr>
          <p:cNvSpPr>
            <a:spLocks/>
          </p:cNvSpPr>
          <p:nvPr/>
        </p:nvSpPr>
        <p:spPr>
          <a:xfrm>
            <a:off x="8342490" y="0"/>
            <a:ext cx="3849511" cy="6858000"/>
          </a:xfrm>
          <a:prstGeom prst="rect">
            <a:avLst/>
          </a:prstGeom>
          <a:blipFill dpi="0" rotWithShape="1">
            <a:blip r:embed="rId2"/>
            <a:srcRect/>
            <a:stretch>
              <a:fillRect l="-102790" r="-64464"/>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 name="Title 2">
            <a:extLst>
              <a:ext uri="{FF2B5EF4-FFF2-40B4-BE49-F238E27FC236}">
                <a16:creationId xmlns:a16="http://schemas.microsoft.com/office/drawing/2014/main" id="{1E7514D8-5214-F82C-BCBF-B5E202DCD667}"/>
              </a:ext>
            </a:extLst>
          </p:cNvPr>
          <p:cNvSpPr>
            <a:spLocks noGrp="1"/>
          </p:cNvSpPr>
          <p:nvPr>
            <p:ph type="title" hasCustomPrompt="1"/>
          </p:nvPr>
        </p:nvSpPr>
        <p:spPr>
          <a:xfrm>
            <a:off x="625927" y="641802"/>
            <a:ext cx="6576575" cy="584775"/>
          </a:xfrm>
        </p:spPr>
        <p:txBody>
          <a:bodyPr/>
          <a:lstStyle/>
          <a:p>
            <a:r>
              <a:rPr lang="en-US"/>
              <a:t>CLICK TO EDIT TITLE STYLE</a:t>
            </a:r>
          </a:p>
        </p:txBody>
      </p:sp>
    </p:spTree>
    <p:extLst>
      <p:ext uri="{BB962C8B-B14F-4D97-AF65-F5344CB8AC3E}">
        <p14:creationId xmlns:p14="http://schemas.microsoft.com/office/powerpoint/2010/main" val="1082923419"/>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 STYLE</a:t>
            </a:r>
          </a:p>
        </p:txBody>
      </p:sp>
      <p:sp>
        <p:nvSpPr>
          <p:cNvPr id="9" name="Text Placeholder 8"/>
          <p:cNvSpPr>
            <a:spLocks noGrp="1"/>
          </p:cNvSpPr>
          <p:nvPr>
            <p:ph type="body" sz="quarter" idx="13" hasCustomPrompt="1"/>
          </p:nvPr>
        </p:nvSpPr>
        <p:spPr>
          <a:xfrm>
            <a:off x="648928" y="2455592"/>
            <a:ext cx="5277737" cy="477438"/>
          </a:xfrm>
        </p:spPr>
        <p:txBody>
          <a:bodyPr wrap="square">
            <a:spAutoFit/>
          </a:bodyPr>
          <a:lstStyle>
            <a:lvl1pPr>
              <a:defRPr sz="1867"/>
            </a:lvl1pPr>
          </a:lstStyle>
          <a:p>
            <a:pPr lvl="0"/>
            <a:r>
              <a:rPr lang="en-US"/>
              <a:t>Click to edit text</a:t>
            </a:r>
          </a:p>
        </p:txBody>
      </p:sp>
      <p:sp>
        <p:nvSpPr>
          <p:cNvPr id="4" name="Text Placeholder 4">
            <a:extLst>
              <a:ext uri="{FF2B5EF4-FFF2-40B4-BE49-F238E27FC236}">
                <a16:creationId xmlns:a16="http://schemas.microsoft.com/office/drawing/2014/main" id="{59F63A1E-80AC-873A-7B08-C7265BB5967D}"/>
              </a:ext>
            </a:extLst>
          </p:cNvPr>
          <p:cNvSpPr>
            <a:spLocks noGrp="1"/>
          </p:cNvSpPr>
          <p:nvPr>
            <p:ph type="body" sz="quarter" idx="14" hasCustomPrompt="1"/>
          </p:nvPr>
        </p:nvSpPr>
        <p:spPr>
          <a:xfrm>
            <a:off x="648928" y="3451618"/>
            <a:ext cx="5277739" cy="496804"/>
          </a:xfrm>
        </p:spPr>
        <p:txBody>
          <a:bodyPr/>
          <a:lstStyle>
            <a:lvl1pPr>
              <a:defRPr sz="1867" b="1" i="0" spc="0">
                <a:solidFill>
                  <a:schemeClr val="accent1"/>
                </a:solidFill>
                <a:latin typeface="Encode Sans Normal ExtraBold" panose="02000000000000000000" pitchFamily="2" charset="77"/>
              </a:defRPr>
            </a:lvl1pPr>
            <a:lvl2pPr marL="0" indent="0">
              <a:buNone/>
              <a:defRPr sz="2400"/>
            </a:lvl2pPr>
          </a:lstStyle>
          <a:p>
            <a:pPr lvl="0"/>
            <a:r>
              <a:rPr lang="en-US" dirty="0"/>
              <a:t>CLICK TO EDIT TEXT</a:t>
            </a:r>
          </a:p>
        </p:txBody>
      </p:sp>
      <p:sp>
        <p:nvSpPr>
          <p:cNvPr id="6" name="Text Placeholder 8">
            <a:extLst>
              <a:ext uri="{FF2B5EF4-FFF2-40B4-BE49-F238E27FC236}">
                <a16:creationId xmlns:a16="http://schemas.microsoft.com/office/drawing/2014/main" id="{69324E9C-60EB-28A4-B685-42B2774AEFAF}"/>
              </a:ext>
            </a:extLst>
          </p:cNvPr>
          <p:cNvSpPr>
            <a:spLocks noGrp="1"/>
          </p:cNvSpPr>
          <p:nvPr>
            <p:ph type="body" sz="quarter" idx="15" hasCustomPrompt="1"/>
          </p:nvPr>
        </p:nvSpPr>
        <p:spPr>
          <a:xfrm>
            <a:off x="648928" y="4013459"/>
            <a:ext cx="5277737" cy="477438"/>
          </a:xfrm>
        </p:spPr>
        <p:txBody>
          <a:bodyPr wrap="square">
            <a:spAutoFit/>
          </a:bodyPr>
          <a:lstStyle>
            <a:lvl1pPr>
              <a:defRPr sz="1867"/>
            </a:lvl1pPr>
          </a:lstStyle>
          <a:p>
            <a:pPr lvl="0"/>
            <a:r>
              <a:rPr lang="en-US"/>
              <a:t>Click to edit text</a:t>
            </a:r>
          </a:p>
        </p:txBody>
      </p:sp>
      <p:sp>
        <p:nvSpPr>
          <p:cNvPr id="11" name="Text Placeholder 8">
            <a:extLst>
              <a:ext uri="{FF2B5EF4-FFF2-40B4-BE49-F238E27FC236}">
                <a16:creationId xmlns:a16="http://schemas.microsoft.com/office/drawing/2014/main" id="{BD8CB4E0-D660-D5F2-909F-028F7EFFCD95}"/>
              </a:ext>
            </a:extLst>
          </p:cNvPr>
          <p:cNvSpPr>
            <a:spLocks noGrp="1"/>
          </p:cNvSpPr>
          <p:nvPr>
            <p:ph type="body" sz="quarter" idx="17" hasCustomPrompt="1"/>
          </p:nvPr>
        </p:nvSpPr>
        <p:spPr>
          <a:xfrm>
            <a:off x="6270794" y="2455592"/>
            <a:ext cx="5277737" cy="477438"/>
          </a:xfrm>
        </p:spPr>
        <p:txBody>
          <a:bodyPr wrap="square">
            <a:spAutoFit/>
          </a:bodyPr>
          <a:lstStyle>
            <a:lvl1pPr>
              <a:defRPr sz="1867"/>
            </a:lvl1pPr>
          </a:lstStyle>
          <a:p>
            <a:pPr lvl="0"/>
            <a:r>
              <a:rPr lang="en-US"/>
              <a:t>Click to edit text</a:t>
            </a:r>
          </a:p>
        </p:txBody>
      </p:sp>
      <p:sp>
        <p:nvSpPr>
          <p:cNvPr id="13" name="Text Placeholder 8">
            <a:extLst>
              <a:ext uri="{FF2B5EF4-FFF2-40B4-BE49-F238E27FC236}">
                <a16:creationId xmlns:a16="http://schemas.microsoft.com/office/drawing/2014/main" id="{0D09874F-B2CF-BD5A-EE3E-7444C4E16C88}"/>
              </a:ext>
            </a:extLst>
          </p:cNvPr>
          <p:cNvSpPr>
            <a:spLocks noGrp="1"/>
          </p:cNvSpPr>
          <p:nvPr>
            <p:ph type="body" sz="quarter" idx="19" hasCustomPrompt="1"/>
          </p:nvPr>
        </p:nvSpPr>
        <p:spPr>
          <a:xfrm>
            <a:off x="6270794" y="4013459"/>
            <a:ext cx="5277737" cy="477438"/>
          </a:xfrm>
        </p:spPr>
        <p:txBody>
          <a:bodyPr wrap="square">
            <a:spAutoFit/>
          </a:bodyPr>
          <a:lstStyle>
            <a:lvl1pPr>
              <a:defRPr sz="1867"/>
            </a:lvl1pPr>
          </a:lstStyle>
          <a:p>
            <a:pPr lvl="0"/>
            <a:r>
              <a:rPr lang="en-US"/>
              <a:t>Click to edit text</a:t>
            </a:r>
          </a:p>
        </p:txBody>
      </p:sp>
      <p:sp>
        <p:nvSpPr>
          <p:cNvPr id="3" name="Text Placeholder 4">
            <a:extLst>
              <a:ext uri="{FF2B5EF4-FFF2-40B4-BE49-F238E27FC236}">
                <a16:creationId xmlns:a16="http://schemas.microsoft.com/office/drawing/2014/main" id="{0C492763-7F70-C5FA-0820-3577947AC99F}"/>
              </a:ext>
            </a:extLst>
          </p:cNvPr>
          <p:cNvSpPr>
            <a:spLocks noGrp="1"/>
          </p:cNvSpPr>
          <p:nvPr>
            <p:ph type="body" sz="quarter" idx="20" hasCustomPrompt="1"/>
          </p:nvPr>
        </p:nvSpPr>
        <p:spPr>
          <a:xfrm>
            <a:off x="648928" y="1884075"/>
            <a:ext cx="5277739" cy="496804"/>
          </a:xfrm>
        </p:spPr>
        <p:txBody>
          <a:bodyPr/>
          <a:lstStyle>
            <a:lvl1pPr>
              <a:defRPr sz="1867" b="1" i="0" spc="0">
                <a:solidFill>
                  <a:schemeClr val="accent1"/>
                </a:solidFill>
                <a:latin typeface="Encode Sans Normal ExtraBold" panose="02000000000000000000" pitchFamily="2" charset="77"/>
              </a:defRPr>
            </a:lvl1pPr>
            <a:lvl2pPr marL="0" indent="0">
              <a:buNone/>
              <a:defRPr sz="2400"/>
            </a:lvl2pPr>
          </a:lstStyle>
          <a:p>
            <a:pPr lvl="0"/>
            <a:r>
              <a:rPr lang="en-US" dirty="0"/>
              <a:t>CLICK TO EDIT TEXT</a:t>
            </a:r>
          </a:p>
        </p:txBody>
      </p:sp>
      <p:sp>
        <p:nvSpPr>
          <p:cNvPr id="8" name="Text Placeholder 4">
            <a:extLst>
              <a:ext uri="{FF2B5EF4-FFF2-40B4-BE49-F238E27FC236}">
                <a16:creationId xmlns:a16="http://schemas.microsoft.com/office/drawing/2014/main" id="{FDDAFFA5-C05C-EA69-DBA3-676A18E8CEF7}"/>
              </a:ext>
            </a:extLst>
          </p:cNvPr>
          <p:cNvSpPr>
            <a:spLocks noGrp="1"/>
          </p:cNvSpPr>
          <p:nvPr>
            <p:ph type="body" sz="quarter" idx="21" hasCustomPrompt="1"/>
          </p:nvPr>
        </p:nvSpPr>
        <p:spPr>
          <a:xfrm>
            <a:off x="6263396" y="3451618"/>
            <a:ext cx="5277739" cy="496804"/>
          </a:xfrm>
        </p:spPr>
        <p:txBody>
          <a:bodyPr/>
          <a:lstStyle>
            <a:lvl1pPr>
              <a:defRPr sz="1867" b="1" i="0" spc="0">
                <a:solidFill>
                  <a:schemeClr val="accent1"/>
                </a:solidFill>
                <a:latin typeface="Encode Sans Normal ExtraBold" panose="02000000000000000000" pitchFamily="2" charset="77"/>
              </a:defRPr>
            </a:lvl1pPr>
            <a:lvl2pPr marL="0" indent="0">
              <a:buNone/>
              <a:defRPr sz="2400"/>
            </a:lvl2pPr>
          </a:lstStyle>
          <a:p>
            <a:pPr lvl="0"/>
            <a:r>
              <a:rPr lang="en-US" dirty="0"/>
              <a:t>CLICK TO EDIT TEXT</a:t>
            </a:r>
          </a:p>
        </p:txBody>
      </p:sp>
      <p:sp>
        <p:nvSpPr>
          <p:cNvPr id="10" name="Text Placeholder 4">
            <a:extLst>
              <a:ext uri="{FF2B5EF4-FFF2-40B4-BE49-F238E27FC236}">
                <a16:creationId xmlns:a16="http://schemas.microsoft.com/office/drawing/2014/main" id="{DFEE20B9-CD1F-8C9B-BEA0-B9D319CCC211}"/>
              </a:ext>
            </a:extLst>
          </p:cNvPr>
          <p:cNvSpPr>
            <a:spLocks noGrp="1"/>
          </p:cNvSpPr>
          <p:nvPr>
            <p:ph type="body" sz="quarter" idx="22" hasCustomPrompt="1"/>
          </p:nvPr>
        </p:nvSpPr>
        <p:spPr>
          <a:xfrm>
            <a:off x="6263396" y="1884075"/>
            <a:ext cx="5277739" cy="496804"/>
          </a:xfrm>
        </p:spPr>
        <p:txBody>
          <a:bodyPr/>
          <a:lstStyle>
            <a:lvl1pPr>
              <a:defRPr sz="1867" b="1" i="0" spc="0">
                <a:solidFill>
                  <a:schemeClr val="accent1"/>
                </a:solidFill>
                <a:latin typeface="Encode Sans Normal ExtraBold" panose="02000000000000000000" pitchFamily="2" charset="77"/>
              </a:defRPr>
            </a:lvl1pPr>
            <a:lvl2pPr marL="0" indent="0">
              <a:buNone/>
              <a:defRPr sz="2400"/>
            </a:lvl2pPr>
          </a:lstStyle>
          <a:p>
            <a:pPr lvl="0"/>
            <a:r>
              <a:rPr lang="en-US" dirty="0"/>
              <a:t>CLICK TO EDIT TEXT</a:t>
            </a:r>
          </a:p>
        </p:txBody>
      </p:sp>
    </p:spTree>
    <p:extLst>
      <p:ext uri="{BB962C8B-B14F-4D97-AF65-F5344CB8AC3E}">
        <p14:creationId xmlns:p14="http://schemas.microsoft.com/office/powerpoint/2010/main" val="506497166"/>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slideLayout" Target="../slideLayouts/slideLayout44.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34" Type="http://schemas.openxmlformats.org/officeDocument/2006/relationships/tags" Target="../tags/tag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33" Type="http://schemas.openxmlformats.org/officeDocument/2006/relationships/theme" Target="../theme/theme2.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29" Type="http://schemas.openxmlformats.org/officeDocument/2006/relationships/slideLayout" Target="../slideLayouts/slideLayout47.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32" Type="http://schemas.openxmlformats.org/officeDocument/2006/relationships/slideLayout" Target="../slideLayouts/slideLayout50.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slideLayout" Target="../slideLayouts/slideLayout46.xml"/><Relationship Id="rId36" Type="http://schemas.openxmlformats.org/officeDocument/2006/relationships/image" Target="../media/image4.emf"/><Relationship Id="rId10" Type="http://schemas.openxmlformats.org/officeDocument/2006/relationships/slideLayout" Target="../slideLayouts/slideLayout28.xml"/><Relationship Id="rId19" Type="http://schemas.openxmlformats.org/officeDocument/2006/relationships/slideLayout" Target="../slideLayouts/slideLayout37.xml"/><Relationship Id="rId31" Type="http://schemas.openxmlformats.org/officeDocument/2006/relationships/slideLayout" Target="../slideLayouts/slideLayout49.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slideLayout" Target="../slideLayouts/slideLayout45.xml"/><Relationship Id="rId30" Type="http://schemas.openxmlformats.org/officeDocument/2006/relationships/slideLayout" Target="../slideLayouts/slideLayout48.xml"/><Relationship Id="rId35" Type="http://schemas.openxmlformats.org/officeDocument/2006/relationships/oleObject" Target="../embeddings/oleObject1.bin"/><Relationship Id="rId8"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3" Type="http://schemas.openxmlformats.org/officeDocument/2006/relationships/slideLayout" Target="../slideLayouts/slideLayout53.xml"/><Relationship Id="rId21" Type="http://schemas.openxmlformats.org/officeDocument/2006/relationships/slideLayout" Target="../slideLayouts/slideLayout71.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theme" Target="../theme/theme3.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75.xml"/><Relationship Id="rId2" Type="http://schemas.openxmlformats.org/officeDocument/2006/relationships/slideLayout" Target="../slideLayouts/slideLayout74.xml"/><Relationship Id="rId1" Type="http://schemas.openxmlformats.org/officeDocument/2006/relationships/slideLayout" Target="../slideLayouts/slideLayout73.xml"/><Relationship Id="rId5" Type="http://schemas.openxmlformats.org/officeDocument/2006/relationships/image" Target="../media/image13.emf"/><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theme" Target="../theme/theme5.xml"/><Relationship Id="rId1"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itle Placeholder 2"/>
          <p:cNvSpPr>
            <a:spLocks noGrp="1"/>
          </p:cNvSpPr>
          <p:nvPr>
            <p:ph type="title"/>
          </p:nvPr>
        </p:nvSpPr>
        <p:spPr>
          <a:xfrm>
            <a:off x="625927" y="641802"/>
            <a:ext cx="10894141" cy="584775"/>
          </a:xfrm>
          <a:prstGeom prst="rect">
            <a:avLst/>
          </a:prstGeom>
        </p:spPr>
        <p:txBody>
          <a:bodyPr vert="horz" wrap="square" lIns="91440" tIns="45720" rIns="91440" bIns="45720" rtlCol="0" anchor="t" anchorCtr="0">
            <a:spAutoFit/>
          </a:bodyPr>
          <a:lstStyle/>
          <a:p>
            <a:r>
              <a:rPr lang="en-US"/>
              <a:t>CLICK TO EDIT HEADER STYLE</a:t>
            </a:r>
          </a:p>
        </p:txBody>
      </p:sp>
      <p:sp>
        <p:nvSpPr>
          <p:cNvPr id="6" name="Text Placeholder 5"/>
          <p:cNvSpPr>
            <a:spLocks noGrp="1"/>
          </p:cNvSpPr>
          <p:nvPr>
            <p:ph type="body" idx="1"/>
          </p:nvPr>
        </p:nvSpPr>
        <p:spPr>
          <a:xfrm>
            <a:off x="625927" y="1529769"/>
            <a:ext cx="10894141" cy="2375522"/>
          </a:xfrm>
          <a:prstGeom prst="rect">
            <a:avLst/>
          </a:prstGeom>
        </p:spPr>
        <p:txBody>
          <a:bodyPr vert="horz" wrap="square" lIns="137160" tIns="45720" rIns="91440" bIns="45720" rtlCol="0">
            <a:spAutoFit/>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24" name="TextBox 23">
            <a:extLst>
              <a:ext uri="{FF2B5EF4-FFF2-40B4-BE49-F238E27FC236}">
                <a16:creationId xmlns:a16="http://schemas.microsoft.com/office/drawing/2014/main" id="{67DCE893-6A75-F770-3EBA-345A9472F0A7}"/>
              </a:ext>
            </a:extLst>
          </p:cNvPr>
          <p:cNvSpPr txBox="1"/>
          <p:nvPr/>
        </p:nvSpPr>
        <p:spPr>
          <a:xfrm>
            <a:off x="381193" y="6409578"/>
            <a:ext cx="4274987" cy="235898"/>
          </a:xfrm>
          <a:prstGeom prst="rect">
            <a:avLst/>
          </a:prstGeom>
          <a:noFill/>
        </p:spPr>
        <p:txBody>
          <a:bodyPr wrap="square">
            <a:spAutoFit/>
          </a:bodyPr>
          <a:lstStyle/>
          <a:p>
            <a:r>
              <a:rPr lang="en-US" sz="933" b="0" i="0" spc="27" baseline="0" dirty="0">
                <a:solidFill>
                  <a:schemeClr val="tx1">
                    <a:lumMod val="65000"/>
                    <a:lumOff val="35000"/>
                  </a:schemeClr>
                </a:solidFill>
                <a:latin typeface="Uni Sans Book" pitchFamily="2" charset="77"/>
                <a:ea typeface="Open Sans Light" panose="020B0306030504020204" pitchFamily="34" charset="0"/>
                <a:cs typeface="Open Sans Light" panose="020B0306030504020204" pitchFamily="34" charset="0"/>
              </a:rPr>
              <a:t> FOSTER SCHOOL OF BUSINESS, UNIVERSITY OF WASHINGTON</a:t>
            </a:r>
            <a:endParaRPr lang="en-US" sz="2133" b="0" spc="27" baseline="0" dirty="0">
              <a:solidFill>
                <a:schemeClr val="tx1">
                  <a:lumMod val="65000"/>
                  <a:lumOff val="35000"/>
                </a:schemeClr>
              </a:solidFill>
              <a:latin typeface="Uni Sans Book" pitchFamily="2" charset="77"/>
            </a:endParaRPr>
          </a:p>
        </p:txBody>
      </p:sp>
      <p:sp>
        <p:nvSpPr>
          <p:cNvPr id="27" name="TextBox 26">
            <a:extLst>
              <a:ext uri="{FF2B5EF4-FFF2-40B4-BE49-F238E27FC236}">
                <a16:creationId xmlns:a16="http://schemas.microsoft.com/office/drawing/2014/main" id="{1EB5DED1-6392-63AA-0761-1325CD3A98B5}"/>
              </a:ext>
            </a:extLst>
          </p:cNvPr>
          <p:cNvSpPr txBox="1"/>
          <p:nvPr/>
        </p:nvSpPr>
        <p:spPr>
          <a:xfrm>
            <a:off x="8243235" y="6409577"/>
            <a:ext cx="3427347" cy="235898"/>
          </a:xfrm>
          <a:prstGeom prst="rect">
            <a:avLst/>
          </a:prstGeom>
          <a:noFill/>
        </p:spPr>
        <p:txBody>
          <a:bodyPr wrap="square">
            <a:spAutoFit/>
          </a:bodyPr>
          <a:lstStyle/>
          <a:p>
            <a:pPr algn="r"/>
            <a:r>
              <a:rPr lang="en-US" sz="933" b="0" i="0" dirty="0" err="1">
                <a:solidFill>
                  <a:schemeClr val="tx1">
                    <a:lumMod val="65000"/>
                    <a:lumOff val="35000"/>
                  </a:schemeClr>
                </a:solidFill>
                <a:latin typeface="Encode Sans Normal Medium" panose="02000000000000000000" pitchFamily="2" charset="77"/>
                <a:ea typeface="Open Sans Light" panose="020B0306030504020204" pitchFamily="34" charset="0"/>
                <a:cs typeface="Open Sans Light" panose="020B0306030504020204" pitchFamily="34" charset="0"/>
              </a:rPr>
              <a:t>foster.uw.edu</a:t>
            </a:r>
            <a:endParaRPr lang="en-US" sz="2133" b="0" i="0" dirty="0">
              <a:solidFill>
                <a:schemeClr val="tx1">
                  <a:lumMod val="65000"/>
                  <a:lumOff val="35000"/>
                </a:schemeClr>
              </a:solidFill>
              <a:latin typeface="Encode Sans Normal Medium" panose="02000000000000000000" pitchFamily="2" charset="77"/>
            </a:endParaRPr>
          </a:p>
        </p:txBody>
      </p:sp>
      <p:cxnSp>
        <p:nvCxnSpPr>
          <p:cNvPr id="29" name="Straight Connector 28">
            <a:extLst>
              <a:ext uri="{FF2B5EF4-FFF2-40B4-BE49-F238E27FC236}">
                <a16:creationId xmlns:a16="http://schemas.microsoft.com/office/drawing/2014/main" id="{AF715F98-A0BC-AA2E-45A5-62072B08C576}"/>
              </a:ext>
            </a:extLst>
          </p:cNvPr>
          <p:cNvCxnSpPr>
            <a:cxnSpLocks/>
          </p:cNvCxnSpPr>
          <p:nvPr/>
        </p:nvCxnSpPr>
        <p:spPr>
          <a:xfrm>
            <a:off x="522515" y="6316617"/>
            <a:ext cx="11043559" cy="0"/>
          </a:xfrm>
          <a:prstGeom prst="line">
            <a:avLst/>
          </a:prstGeom>
          <a:ln>
            <a:solidFill>
              <a:srgbClr val="C09F29">
                <a:alpha val="34419"/>
              </a:srgbClr>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6454173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884" r:id="rId18"/>
  </p:sldLayoutIdLst>
  <p:transition>
    <p:fade/>
  </p:transition>
  <p:txStyles>
    <p:titleStyle>
      <a:lvl1pPr algn="l" defTabSz="609585" rtl="0" eaLnBrk="1" fontAlgn="base" hangingPunct="1">
        <a:spcBef>
          <a:spcPct val="0"/>
        </a:spcBef>
        <a:spcAft>
          <a:spcPct val="0"/>
        </a:spcAft>
        <a:defRPr sz="3200" b="1" i="0" kern="1200">
          <a:solidFill>
            <a:srgbClr val="32006E"/>
          </a:solidFill>
          <a:latin typeface="Encode Sans Normal ExtraBold" panose="02000000000000000000" pitchFamily="2" charset="77"/>
          <a:ea typeface="+mj-ea"/>
          <a:cs typeface="Arial" panose="020B0604020202020204" pitchFamily="34" charset="0"/>
        </a:defRPr>
      </a:lvl1pPr>
      <a:lvl2pPr algn="ctr" defTabSz="609585" rtl="0" eaLnBrk="1" fontAlgn="base" hangingPunct="1">
        <a:spcBef>
          <a:spcPct val="0"/>
        </a:spcBef>
        <a:spcAft>
          <a:spcPct val="0"/>
        </a:spcAft>
        <a:defRPr sz="5867">
          <a:solidFill>
            <a:schemeClr val="tx1"/>
          </a:solidFill>
          <a:latin typeface="Calibri" pitchFamily="34" charset="0"/>
        </a:defRPr>
      </a:lvl2pPr>
      <a:lvl3pPr algn="ctr" defTabSz="609585" rtl="0" eaLnBrk="1" fontAlgn="base" hangingPunct="1">
        <a:spcBef>
          <a:spcPct val="0"/>
        </a:spcBef>
        <a:spcAft>
          <a:spcPct val="0"/>
        </a:spcAft>
        <a:defRPr sz="5867">
          <a:solidFill>
            <a:schemeClr val="tx1"/>
          </a:solidFill>
          <a:latin typeface="Calibri" pitchFamily="34" charset="0"/>
        </a:defRPr>
      </a:lvl3pPr>
      <a:lvl4pPr algn="ctr" defTabSz="609585" rtl="0" eaLnBrk="1" fontAlgn="base" hangingPunct="1">
        <a:spcBef>
          <a:spcPct val="0"/>
        </a:spcBef>
        <a:spcAft>
          <a:spcPct val="0"/>
        </a:spcAft>
        <a:defRPr sz="5867">
          <a:solidFill>
            <a:schemeClr val="tx1"/>
          </a:solidFill>
          <a:latin typeface="Calibri" pitchFamily="34" charset="0"/>
        </a:defRPr>
      </a:lvl4pPr>
      <a:lvl5pPr algn="ctr" defTabSz="609585" rtl="0" eaLnBrk="1" fontAlgn="base" hangingPunct="1">
        <a:spcBef>
          <a:spcPct val="0"/>
        </a:spcBef>
        <a:spcAft>
          <a:spcPct val="0"/>
        </a:spcAft>
        <a:defRPr sz="5867">
          <a:solidFill>
            <a:schemeClr val="tx1"/>
          </a:solidFill>
          <a:latin typeface="Calibri" pitchFamily="34" charset="0"/>
        </a:defRPr>
      </a:lvl5pPr>
      <a:lvl6pPr marL="609585" algn="ctr" defTabSz="609585" rtl="0" eaLnBrk="1" fontAlgn="base" hangingPunct="1">
        <a:spcBef>
          <a:spcPct val="0"/>
        </a:spcBef>
        <a:spcAft>
          <a:spcPct val="0"/>
        </a:spcAft>
        <a:defRPr sz="5867">
          <a:solidFill>
            <a:schemeClr val="tx1"/>
          </a:solidFill>
          <a:latin typeface="Calibri" pitchFamily="34" charset="0"/>
        </a:defRPr>
      </a:lvl6pPr>
      <a:lvl7pPr marL="1219170" algn="ctr" defTabSz="609585" rtl="0" eaLnBrk="1" fontAlgn="base" hangingPunct="1">
        <a:spcBef>
          <a:spcPct val="0"/>
        </a:spcBef>
        <a:spcAft>
          <a:spcPct val="0"/>
        </a:spcAft>
        <a:defRPr sz="5867">
          <a:solidFill>
            <a:schemeClr val="tx1"/>
          </a:solidFill>
          <a:latin typeface="Calibri" pitchFamily="34" charset="0"/>
        </a:defRPr>
      </a:lvl7pPr>
      <a:lvl8pPr marL="1828754" algn="ctr" defTabSz="609585" rtl="0" eaLnBrk="1" fontAlgn="base" hangingPunct="1">
        <a:spcBef>
          <a:spcPct val="0"/>
        </a:spcBef>
        <a:spcAft>
          <a:spcPct val="0"/>
        </a:spcAft>
        <a:defRPr sz="5867">
          <a:solidFill>
            <a:schemeClr val="tx1"/>
          </a:solidFill>
          <a:latin typeface="Calibri" pitchFamily="34" charset="0"/>
        </a:defRPr>
      </a:lvl8pPr>
      <a:lvl9pPr marL="2438339" algn="ctr" defTabSz="609585" rtl="0" eaLnBrk="1" fontAlgn="base" hangingPunct="1">
        <a:spcBef>
          <a:spcPct val="0"/>
        </a:spcBef>
        <a:spcAft>
          <a:spcPct val="0"/>
        </a:spcAft>
        <a:defRPr sz="5867">
          <a:solidFill>
            <a:schemeClr val="tx1"/>
          </a:solidFill>
          <a:latin typeface="Calibri" pitchFamily="34" charset="0"/>
        </a:defRPr>
      </a:lvl9pPr>
    </p:titleStyle>
    <p:bodyStyle>
      <a:lvl1pPr marL="0" indent="0" algn="l" defTabSz="609585" rtl="0" eaLnBrk="1" fontAlgn="base" hangingPunct="1">
        <a:lnSpc>
          <a:spcPct val="150000"/>
        </a:lnSpc>
        <a:spcBef>
          <a:spcPts val="0"/>
        </a:spcBef>
        <a:spcAft>
          <a:spcPts val="133"/>
        </a:spcAft>
        <a:buFont typeface="Arial" charset="0"/>
        <a:buNone/>
        <a:defRPr sz="2133"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1pPr>
      <a:lvl2pPr marL="687900" indent="-232828" algn="l" defTabSz="609585" rtl="0" eaLnBrk="1" fontAlgn="base" hangingPunct="1">
        <a:lnSpc>
          <a:spcPct val="150000"/>
        </a:lnSpc>
        <a:spcBef>
          <a:spcPts val="0"/>
        </a:spcBef>
        <a:spcAft>
          <a:spcPts val="133"/>
        </a:spcAft>
        <a:buFont typeface="Arial" panose="020B0604020202020204" pitchFamily="34" charset="0"/>
        <a:buChar char="•"/>
        <a:defRPr sz="2133"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914377" indent="-226478" algn="l" defTabSz="609585" rtl="0" eaLnBrk="1" fontAlgn="base" hangingPunct="1">
        <a:lnSpc>
          <a:spcPct val="150000"/>
        </a:lnSpc>
        <a:spcBef>
          <a:spcPts val="0"/>
        </a:spcBef>
        <a:spcAft>
          <a:spcPts val="133"/>
        </a:spcAft>
        <a:buFont typeface="Arial" charset="0"/>
        <a:buChar char="•"/>
        <a:defRPr sz="1867"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140855" indent="-226478" algn="l" defTabSz="609585" rtl="0" eaLnBrk="1" fontAlgn="base" hangingPunct="1">
        <a:lnSpc>
          <a:spcPct val="150000"/>
        </a:lnSpc>
        <a:spcBef>
          <a:spcPts val="0"/>
        </a:spcBef>
        <a:spcAft>
          <a:spcPts val="133"/>
        </a:spcAft>
        <a:buFont typeface="Arial" panose="020B0604020202020204" pitchFamily="34" charset="0"/>
        <a:buChar char="•"/>
        <a:defRPr sz="1867"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375799" indent="-234945" algn="l" defTabSz="609585" rtl="0" eaLnBrk="1" fontAlgn="base" hangingPunct="1">
        <a:lnSpc>
          <a:spcPct val="150000"/>
        </a:lnSpc>
        <a:spcBef>
          <a:spcPts val="0"/>
        </a:spcBef>
        <a:spcAft>
          <a:spcPts val="133"/>
        </a:spcAft>
        <a:buFont typeface="Arial" panose="020B0604020202020204" pitchFamily="34" charset="0"/>
        <a:buChar char="•"/>
        <a:defRPr sz="1867"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guide id="3" pos="288">
          <p15:clr>
            <a:srgbClr val="F26B43"/>
          </p15:clr>
        </p15:guide>
        <p15:guide id="4" orient="horz" pos="279">
          <p15:clr>
            <a:srgbClr val="F26B43"/>
          </p15:clr>
        </p15:guide>
        <p15:guide id="5" orient="horz" pos="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9" name="Text Placeholder 18"/>
          <p:cNvSpPr>
            <a:spLocks noGrp="1"/>
          </p:cNvSpPr>
          <p:nvPr>
            <p:ph type="body" idx="1"/>
          </p:nvPr>
        </p:nvSpPr>
        <p:spPr>
          <a:xfrm>
            <a:off x="469900" y="1665290"/>
            <a:ext cx="11252200" cy="4633911"/>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Placeholder 1"/>
          <p:cNvSpPr>
            <a:spLocks noGrp="1"/>
          </p:cNvSpPr>
          <p:nvPr>
            <p:ph type="title"/>
          </p:nvPr>
        </p:nvSpPr>
        <p:spPr bwMode="gray">
          <a:xfrm>
            <a:off x="469900" y="402586"/>
            <a:ext cx="11252199" cy="692151"/>
          </a:xfrm>
          <a:prstGeom prst="rect">
            <a:avLst/>
          </a:prstGeom>
        </p:spPr>
        <p:txBody>
          <a:bodyPr vert="horz" lIns="0" tIns="0" rIns="0" bIns="0" rtlCol="0" anchor="t" anchorCtr="0">
            <a:noAutofit/>
          </a:bodyPr>
          <a:lstStyle/>
          <a:p>
            <a:pPr lvl="0">
              <a:lnSpc>
                <a:spcPct val="90000"/>
              </a:lnSpc>
            </a:pPr>
            <a:r>
              <a:rPr lang="en-US" noProof="0"/>
              <a:t>Click to edit Master title style</a:t>
            </a:r>
          </a:p>
        </p:txBody>
      </p:sp>
      <p:graphicFrame>
        <p:nvGraphicFramePr>
          <p:cNvPr id="4" name="Object 3" hidden="1"/>
          <p:cNvGraphicFramePr>
            <a:graphicFrameLocks noChangeAspect="1"/>
          </p:cNvGraphicFramePr>
          <p:nvPr>
            <p:custDataLst>
              <p:tags r:id="rId34"/>
            </p:custDataLst>
            <p:extLst>
              <p:ext uri="{D42A27DB-BD31-4B8C-83A1-F6EECF244321}">
                <p14:modId xmlns:p14="http://schemas.microsoft.com/office/powerpoint/2010/main" val="1103365643"/>
              </p:ext>
            </p:extLst>
          </p:nvPr>
        </p:nvGraphicFramePr>
        <p:xfrm>
          <a:off x="2119" y="1589"/>
          <a:ext cx="2116" cy="1587"/>
        </p:xfrm>
        <a:graphic>
          <a:graphicData uri="http://schemas.openxmlformats.org/presentationml/2006/ole">
            <mc:AlternateContent xmlns:mc="http://schemas.openxmlformats.org/markup-compatibility/2006">
              <mc:Choice xmlns:v="urn:schemas-microsoft-com:vml" Requires="v">
                <p:oleObj name="think-cell Slide" r:id="rId35" imgW="270" imgH="270" progId="TCLayout.ActiveDocument.1">
                  <p:embed/>
                </p:oleObj>
              </mc:Choice>
              <mc:Fallback>
                <p:oleObj name="think-cell Slide" r:id="rId35" imgW="270" imgH="270" progId="TCLayout.ActiveDocument.1">
                  <p:embed/>
                  <p:pic>
                    <p:nvPicPr>
                      <p:cNvPr id="4" name="Object 3" hidden="1"/>
                      <p:cNvPicPr/>
                      <p:nvPr/>
                    </p:nvPicPr>
                    <p:blipFill>
                      <a:blip r:embed="rId36"/>
                      <a:stretch>
                        <a:fillRect/>
                      </a:stretch>
                    </p:blipFill>
                    <p:spPr>
                      <a:xfrm>
                        <a:off x="2119" y="1589"/>
                        <a:ext cx="2116" cy="1587"/>
                      </a:xfrm>
                      <a:prstGeom prst="rect">
                        <a:avLst/>
                      </a:prstGeom>
                    </p:spPr>
                  </p:pic>
                </p:oleObj>
              </mc:Fallback>
            </mc:AlternateContent>
          </a:graphicData>
        </a:graphic>
      </p:graphicFrame>
      <p:sp>
        <p:nvSpPr>
          <p:cNvPr id="12" name="TextBox 11"/>
          <p:cNvSpPr txBox="1"/>
          <p:nvPr userDrawn="1"/>
        </p:nvSpPr>
        <p:spPr>
          <a:xfrm>
            <a:off x="11410953" y="6477000"/>
            <a:ext cx="307975" cy="107722"/>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700" b="0" i="0" noProof="0" smtClean="0">
                <a:solidFill>
                  <a:schemeClr val="tx1"/>
                </a:solidFill>
                <a:latin typeface="+mn-lt"/>
                <a:ea typeface="Open Sans Light" panose="020B0306030504020204" pitchFamily="34" charset="0"/>
                <a:cs typeface="Open Sans Light" panose="020B0306030504020204" pitchFamily="34" charset="0"/>
              </a:rPr>
              <a:pPr marL="0" indent="0" algn="r">
                <a:spcBef>
                  <a:spcPts val="800"/>
                </a:spcBef>
                <a:buSzPct val="100000"/>
                <a:buFont typeface="Arial"/>
                <a:buNone/>
              </a:pPr>
              <a:t>‹#›</a:t>
            </a:fld>
            <a:endParaRPr lang="en-US" sz="700" b="0" i="0" noProof="0">
              <a:solidFill>
                <a:schemeClr val="tx1"/>
              </a:solidFill>
              <a:latin typeface="+mn-lt"/>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38998452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 id="2147483731" r:id="rId21"/>
    <p:sldLayoutId id="2147483732" r:id="rId22"/>
    <p:sldLayoutId id="2147483733" r:id="rId23"/>
    <p:sldLayoutId id="2147483734" r:id="rId24"/>
    <p:sldLayoutId id="2147483735" r:id="rId25"/>
    <p:sldLayoutId id="2147483736" r:id="rId26"/>
    <p:sldLayoutId id="2147483737" r:id="rId27"/>
    <p:sldLayoutId id="2147483738" r:id="rId28"/>
    <p:sldLayoutId id="2147483739" r:id="rId29"/>
    <p:sldLayoutId id="2147483740" r:id="rId30"/>
    <p:sldLayoutId id="2147483741" r:id="rId31"/>
    <p:sldLayoutId id="2147483742" r:id="rId32"/>
  </p:sldLayoutIdLst>
  <p:hf hdr="0" ftr="0" dt="0"/>
  <p:txStyles>
    <p:titleStyle>
      <a:lvl1pPr algn="l" defTabSz="1219170" rtl="0" eaLnBrk="1" latinLnBrk="0" hangingPunct="1">
        <a:spcBef>
          <a:spcPct val="0"/>
        </a:spcBef>
        <a:buNone/>
        <a:defRPr lang="en-US" sz="3200" b="0" i="0" kern="1200" spc="-50" baseline="0" noProof="0" dirty="0">
          <a:solidFill>
            <a:schemeClr val="tx1"/>
          </a:solidFill>
          <a:latin typeface="+mj-lt"/>
          <a:ea typeface="Open Sans Light" panose="020B0306030504020204" pitchFamily="34" charset="0"/>
          <a:cs typeface="Open Sans Light" panose="020B0306030504020204" pitchFamily="34" charset="0"/>
        </a:defRPr>
      </a:lvl1pPr>
    </p:titleStyle>
    <p:body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Open Sans" panose="020B0606030504020204" pitchFamily="34" charset="0"/>
          <a:cs typeface="Open Sans" panose="020B0606030504020204" pitchFamily="34" charset="0"/>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Open Sans" panose="020B0606030504020204" pitchFamily="34" charset="0"/>
          <a:cs typeface="Open Sans" panose="020B0606030504020204" pitchFamily="34" charset="0"/>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Open Sans" panose="020B0606030504020204" pitchFamily="34" charset="0"/>
          <a:cs typeface="Open Sans" panose="020B0606030504020204" pitchFamily="34" charset="0"/>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Open Sans" panose="020B0606030504020204" pitchFamily="34" charset="0"/>
          <a:cs typeface="Open Sans" panose="020B0606030504020204" pitchFamily="34" charset="0"/>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Open Sans" panose="020B0606030504020204" pitchFamily="34" charset="0"/>
          <a:cs typeface="Open Sans" panose="020B0606030504020204" pitchFamily="34" charset="0"/>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098">
          <p15:clr>
            <a:srgbClr val="F26B43"/>
          </p15:clr>
        </p15:guide>
        <p15:guide id="2" orient="horz" pos="2496">
          <p15:clr>
            <a:srgbClr val="F26B43"/>
          </p15:clr>
        </p15:guide>
        <p15:guide id="3" orient="horz" pos="3968">
          <p15:clr>
            <a:srgbClr val="F26B43"/>
          </p15:clr>
        </p15:guide>
        <p15:guide id="4" pos="288">
          <p15:clr>
            <a:srgbClr val="F26B43"/>
          </p15:clr>
        </p15:guide>
        <p15:guide id="5" pos="7392">
          <p15:clr>
            <a:srgbClr val="F26B43"/>
          </p15:clr>
        </p15:guide>
        <p15:guide id="8" orient="horz" pos="4104">
          <p15:clr>
            <a:srgbClr val="F26B43"/>
          </p15:clr>
        </p15:guide>
        <p15:guide id="10" pos="4986">
          <p15:clr>
            <a:srgbClr val="F26B43"/>
          </p15:clr>
        </p15:guide>
        <p15:guide id="12" pos="1382">
          <p15:clr>
            <a:srgbClr val="F26B43"/>
          </p15:clr>
        </p15:guide>
        <p15:guide id="13" pos="1496">
          <p15:clr>
            <a:srgbClr val="F26B43"/>
          </p15:clr>
        </p15:guide>
        <p15:guide id="14" pos="2581">
          <p15:clr>
            <a:srgbClr val="F26B43"/>
          </p15:clr>
        </p15:guide>
        <p15:guide id="15" pos="2695">
          <p15:clr>
            <a:srgbClr val="F26B43"/>
          </p15:clr>
        </p15:guide>
        <p15:guide id="16" pos="6185">
          <p15:clr>
            <a:srgbClr val="F26B43"/>
          </p15:clr>
        </p15:guide>
        <p15:guide id="17" pos="3783">
          <p15:clr>
            <a:srgbClr val="F26B43"/>
          </p15:clr>
        </p15:guide>
        <p15:guide id="18" pos="3896">
          <p15:clr>
            <a:srgbClr val="F26B43"/>
          </p15:clr>
        </p15:guide>
        <p15:guide id="19" pos="3840">
          <p15:clr>
            <a:srgbClr val="F26B43"/>
          </p15:clr>
        </p15:guide>
        <p15:guide id="20" pos="6299">
          <p15:clr>
            <a:srgbClr val="F26B43"/>
          </p15:clr>
        </p15:guide>
        <p15:guide id="21" orient="horz" pos="1032">
          <p15:clr>
            <a:srgbClr val="F26B43"/>
          </p15:clr>
        </p15:guide>
        <p15:guide id="22" orient="horz" pos="696">
          <p15:clr>
            <a:srgbClr val="F26B43"/>
          </p15:clr>
        </p15:guide>
        <p15:guide id="23" orient="horz" pos="2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9901" y="402587"/>
            <a:ext cx="11252202" cy="334102"/>
          </a:xfrm>
          <a:prstGeom prst="rect">
            <a:avLst/>
          </a:prstGeom>
        </p:spPr>
        <p:txBody>
          <a:bodyPr vert="horz" lIns="0" tIns="0" rIns="91440" bIns="0" rtlCol="0" anchor="t" anchorCtr="0">
            <a:noAutofit/>
          </a:bodyPr>
          <a:lstStyle/>
          <a:p>
            <a:r>
              <a:rPr lang="en-US"/>
              <a:t>Click to edit Master title style</a:t>
            </a:r>
          </a:p>
        </p:txBody>
      </p:sp>
      <p:sp>
        <p:nvSpPr>
          <p:cNvPr id="3" name="Text Placeholder 2"/>
          <p:cNvSpPr>
            <a:spLocks noGrp="1"/>
          </p:cNvSpPr>
          <p:nvPr>
            <p:ph type="body" idx="1"/>
          </p:nvPr>
        </p:nvSpPr>
        <p:spPr bwMode="gray">
          <a:xfrm>
            <a:off x="609600" y="1463040"/>
            <a:ext cx="10972800" cy="4389120"/>
          </a:xfrm>
          <a:prstGeom prst="rect">
            <a:avLst/>
          </a:prstGeom>
        </p:spPr>
        <p:txBody>
          <a:bodyPr vert="horz" lIns="0" tIns="0" rIns="9144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bwMode="gray">
          <a:xfrm>
            <a:off x="11986160" y="6638544"/>
            <a:ext cx="205840" cy="219456"/>
          </a:xfrm>
          <a:prstGeom prst="rect">
            <a:avLst/>
          </a:prstGeom>
        </p:spPr>
        <p:txBody>
          <a:bodyPr vert="horz" lIns="0" tIns="0" rIns="0" bIns="0" rtlCol="0" anchor="ctr" anchorCtr="0"/>
          <a:lstStyle>
            <a:lvl1pPr algn="l">
              <a:defRPr sz="100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457206"/>
            <a:fld id="{4D467D88-DCFD-354C-96A5-D863D5E9364D}" type="slidenum">
              <a:rPr lang="en-US" smtClean="0">
                <a:solidFill>
                  <a:prstClr val="black">
                    <a:lumMod val="50000"/>
                    <a:lumOff val="50000"/>
                  </a:prstClr>
                </a:solidFill>
              </a:rPr>
              <a:pPr defTabSz="457206"/>
              <a:t>‹#›</a:t>
            </a:fld>
            <a:endParaRPr lang="en-US">
              <a:solidFill>
                <a:prstClr val="black">
                  <a:lumMod val="50000"/>
                  <a:lumOff val="50000"/>
                </a:prstClr>
              </a:solidFill>
            </a:endParaRPr>
          </a:p>
        </p:txBody>
      </p:sp>
      <p:sp>
        <p:nvSpPr>
          <p:cNvPr id="26" name="Footer Placeholder 2">
            <a:extLst>
              <a:ext uri="{FF2B5EF4-FFF2-40B4-BE49-F238E27FC236}">
                <a16:creationId xmlns:a16="http://schemas.microsoft.com/office/drawing/2014/main" id="{98F54EEA-D9E4-49B5-99A2-9848725B000C}"/>
              </a:ext>
            </a:extLst>
          </p:cNvPr>
          <p:cNvSpPr txBox="1">
            <a:spLocks/>
          </p:cNvSpPr>
          <p:nvPr userDrawn="1"/>
        </p:nvSpPr>
        <p:spPr>
          <a:xfrm>
            <a:off x="469901" y="6638544"/>
            <a:ext cx="4586416" cy="219456"/>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noProof="0" dirty="0">
                <a:solidFill>
                  <a:schemeClr val="tx1"/>
                </a:solidFill>
                <a:latin typeface="Open Sans" panose="020B0606030504020204" pitchFamily="34" charset="0"/>
                <a:ea typeface="Open Sans" panose="020B0606030504020204" pitchFamily="34" charset="0"/>
                <a:cs typeface="Open Sans" panose="020B0606030504020204" pitchFamily="34" charset="0"/>
              </a:rPr>
              <a:t>Copyright © 2024 Deloitte Development LLC. All rights reserved.</a:t>
            </a:r>
            <a:endParaRPr lang="en-US" sz="800" dirty="0">
              <a:solidFill>
                <a:prstClr val="black">
                  <a:lumMod val="50000"/>
                  <a:lumOff val="50000"/>
                </a:prst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15471213"/>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2" r:id="rId17"/>
    <p:sldLayoutId id="2147483763" r:id="rId18"/>
    <p:sldLayoutId id="2147483764" r:id="rId19"/>
    <p:sldLayoutId id="2147483765" r:id="rId20"/>
    <p:sldLayoutId id="2147483766" r:id="rId21"/>
    <p:sldLayoutId id="2147483767" r:id="rId22"/>
  </p:sldLayoutIdLst>
  <p:hf hdr="0" ftr="0" dt="0"/>
  <p:txStyles>
    <p:titleStyle>
      <a:lvl1pPr algn="l" defTabSz="457206" rtl="0" eaLnBrk="1" latinLnBrk="0" hangingPunct="1">
        <a:lnSpc>
          <a:spcPct val="90000"/>
        </a:lnSpc>
        <a:spcBef>
          <a:spcPct val="0"/>
        </a:spcBef>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457206" rtl="0" eaLnBrk="1" latinLnBrk="0" hangingPunct="1">
        <a:spcBef>
          <a:spcPts val="1801"/>
        </a:spcBef>
        <a:buClr>
          <a:srgbClr val="37BAAB"/>
        </a:buClr>
        <a:buFont typeface="Arial"/>
        <a:buNone/>
        <a:defRPr sz="1801"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228604" indent="-228604" algn="l" defTabSz="457206" rtl="0" eaLnBrk="1" latinLnBrk="0" hangingPunct="1">
        <a:spcBef>
          <a:spcPts val="1200"/>
        </a:spcBef>
        <a:buClr>
          <a:srgbClr val="37BAAB"/>
        </a:buClr>
        <a:buFont typeface="Arial"/>
        <a:buChar char="•"/>
        <a:defRPr sz="1801"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548647" indent="-228604" algn="l" defTabSz="457206" rtl="0" eaLnBrk="1" latinLnBrk="0" hangingPunct="1">
        <a:spcBef>
          <a:spcPts val="601"/>
        </a:spcBef>
        <a:buClr>
          <a:srgbClr val="37BAAB"/>
        </a:buClr>
        <a:buFont typeface="Lucida Grande"/>
        <a:buChar char="–"/>
        <a:defRPr sz="16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914411" indent="-228604" algn="l" defTabSz="457206" rtl="0" eaLnBrk="1" latinLnBrk="0" hangingPunct="1">
        <a:spcBef>
          <a:spcPts val="601"/>
        </a:spcBef>
        <a:buClr>
          <a:srgbClr val="37BAAB"/>
        </a:buClr>
        <a:buFont typeface="Arial"/>
        <a:buChar char="•"/>
        <a:defRPr sz="16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1234456" indent="-182882" algn="l" defTabSz="457206" rtl="0" eaLnBrk="1" latinLnBrk="0" hangingPunct="1">
        <a:spcBef>
          <a:spcPts val="300"/>
        </a:spcBef>
        <a:buClr>
          <a:srgbClr val="37BAAB"/>
        </a:buClr>
        <a:buFont typeface="Arial"/>
        <a:buChar char="»"/>
        <a:defRPr sz="1401"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32" indent="-228604" algn="l" defTabSz="457206" rtl="0" eaLnBrk="1" latinLnBrk="0" hangingPunct="1">
        <a:spcBef>
          <a:spcPct val="20000"/>
        </a:spcBef>
        <a:buFont typeface="Arial"/>
        <a:buChar char="•"/>
        <a:defRPr sz="2000" kern="1200">
          <a:solidFill>
            <a:schemeClr val="tx1"/>
          </a:solidFill>
          <a:latin typeface="+mn-lt"/>
          <a:ea typeface="+mn-ea"/>
          <a:cs typeface="+mn-cs"/>
        </a:defRPr>
      </a:lvl6pPr>
      <a:lvl7pPr marL="2971838" indent="-228604" algn="l" defTabSz="457206" rtl="0" eaLnBrk="1" latinLnBrk="0" hangingPunct="1">
        <a:spcBef>
          <a:spcPct val="20000"/>
        </a:spcBef>
        <a:buFont typeface="Arial"/>
        <a:buChar char="•"/>
        <a:defRPr sz="2000" kern="1200">
          <a:solidFill>
            <a:schemeClr val="tx1"/>
          </a:solidFill>
          <a:latin typeface="+mn-lt"/>
          <a:ea typeface="+mn-ea"/>
          <a:cs typeface="+mn-cs"/>
        </a:defRPr>
      </a:lvl7pPr>
      <a:lvl8pPr marL="3429044" indent="-228604" algn="l" defTabSz="457206" rtl="0" eaLnBrk="1" latinLnBrk="0" hangingPunct="1">
        <a:spcBef>
          <a:spcPct val="20000"/>
        </a:spcBef>
        <a:buFont typeface="Arial"/>
        <a:buChar char="•"/>
        <a:defRPr sz="2000" kern="1200">
          <a:solidFill>
            <a:schemeClr val="tx1"/>
          </a:solidFill>
          <a:latin typeface="+mn-lt"/>
          <a:ea typeface="+mn-ea"/>
          <a:cs typeface="+mn-cs"/>
        </a:defRPr>
      </a:lvl8pPr>
      <a:lvl9pPr marL="3886249" indent="-228604" algn="l" defTabSz="45720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6" rtl="0" eaLnBrk="1" latinLnBrk="0" hangingPunct="1">
        <a:defRPr sz="1801" kern="1200">
          <a:solidFill>
            <a:schemeClr val="tx1"/>
          </a:solidFill>
          <a:latin typeface="+mn-lt"/>
          <a:ea typeface="+mn-ea"/>
          <a:cs typeface="+mn-cs"/>
        </a:defRPr>
      </a:lvl1pPr>
      <a:lvl2pPr marL="457206" algn="l" defTabSz="457206" rtl="0" eaLnBrk="1" latinLnBrk="0" hangingPunct="1">
        <a:defRPr sz="1801" kern="1200">
          <a:solidFill>
            <a:schemeClr val="tx1"/>
          </a:solidFill>
          <a:latin typeface="+mn-lt"/>
          <a:ea typeface="+mn-ea"/>
          <a:cs typeface="+mn-cs"/>
        </a:defRPr>
      </a:lvl2pPr>
      <a:lvl3pPr marL="914411" algn="l" defTabSz="457206" rtl="0" eaLnBrk="1" latinLnBrk="0" hangingPunct="1">
        <a:defRPr sz="1801" kern="1200">
          <a:solidFill>
            <a:schemeClr val="tx1"/>
          </a:solidFill>
          <a:latin typeface="+mn-lt"/>
          <a:ea typeface="+mn-ea"/>
          <a:cs typeface="+mn-cs"/>
        </a:defRPr>
      </a:lvl3pPr>
      <a:lvl4pPr marL="1371617" algn="l" defTabSz="457206" rtl="0" eaLnBrk="1" latinLnBrk="0" hangingPunct="1">
        <a:defRPr sz="1801" kern="1200">
          <a:solidFill>
            <a:schemeClr val="tx1"/>
          </a:solidFill>
          <a:latin typeface="+mn-lt"/>
          <a:ea typeface="+mn-ea"/>
          <a:cs typeface="+mn-cs"/>
        </a:defRPr>
      </a:lvl4pPr>
      <a:lvl5pPr marL="1828823" algn="l" defTabSz="457206" rtl="0" eaLnBrk="1" latinLnBrk="0" hangingPunct="1">
        <a:defRPr sz="1801" kern="1200">
          <a:solidFill>
            <a:schemeClr val="tx1"/>
          </a:solidFill>
          <a:latin typeface="+mn-lt"/>
          <a:ea typeface="+mn-ea"/>
          <a:cs typeface="+mn-cs"/>
        </a:defRPr>
      </a:lvl5pPr>
      <a:lvl6pPr marL="2286029" algn="l" defTabSz="457206" rtl="0" eaLnBrk="1" latinLnBrk="0" hangingPunct="1">
        <a:defRPr sz="1801" kern="1200">
          <a:solidFill>
            <a:schemeClr val="tx1"/>
          </a:solidFill>
          <a:latin typeface="+mn-lt"/>
          <a:ea typeface="+mn-ea"/>
          <a:cs typeface="+mn-cs"/>
        </a:defRPr>
      </a:lvl6pPr>
      <a:lvl7pPr marL="2743234" algn="l" defTabSz="457206" rtl="0" eaLnBrk="1" latinLnBrk="0" hangingPunct="1">
        <a:defRPr sz="1801" kern="1200">
          <a:solidFill>
            <a:schemeClr val="tx1"/>
          </a:solidFill>
          <a:latin typeface="+mn-lt"/>
          <a:ea typeface="+mn-ea"/>
          <a:cs typeface="+mn-cs"/>
        </a:defRPr>
      </a:lvl7pPr>
      <a:lvl8pPr marL="3200440" algn="l" defTabSz="457206" rtl="0" eaLnBrk="1" latinLnBrk="0" hangingPunct="1">
        <a:defRPr sz="1801" kern="1200">
          <a:solidFill>
            <a:schemeClr val="tx1"/>
          </a:solidFill>
          <a:latin typeface="+mn-lt"/>
          <a:ea typeface="+mn-ea"/>
          <a:cs typeface="+mn-cs"/>
        </a:defRPr>
      </a:lvl8pPr>
      <a:lvl9pPr marL="3657646" algn="l" defTabSz="457206" rtl="0" eaLnBrk="1" latinLnBrk="0" hangingPunct="1">
        <a:defRPr sz="1801"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EF5EC"/>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4"/>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1"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5"/>
          <a:srcRect l="762"/>
          <a:stretch/>
        </p:blipFill>
        <p:spPr>
          <a:xfrm rot="5400000">
            <a:off x="9464500" y="2843774"/>
            <a:ext cx="6858000" cy="1170455"/>
          </a:xfrm>
          <a:prstGeom prst="rect">
            <a:avLst/>
          </a:prstGeom>
        </p:spPr>
      </p:pic>
    </p:spTree>
    <p:extLst>
      <p:ext uri="{BB962C8B-B14F-4D97-AF65-F5344CB8AC3E}">
        <p14:creationId xmlns:p14="http://schemas.microsoft.com/office/powerpoint/2010/main" val="2005164372"/>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Lst>
  <p:transition>
    <p:fade/>
  </p:transition>
  <p:hf sldNum="0" hdr="0" ftr="0" dt="0"/>
  <p:txStyles>
    <p:titleStyle>
      <a:lvl1pPr algn="l" defTabSz="932563"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556"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112"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099" marR="0" indent="-19998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801" marR="0" indent="-180940"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741" marR="0" indent="-168243"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2"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2" algn="l" defTabSz="93256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EF5E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3"/>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3" y="1189178"/>
            <a:ext cx="11653521" cy="2052030"/>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3"/>
          <a:stretch>
            <a:fillRect/>
          </a:stretch>
        </p:blipFill>
        <p:spPr>
          <a:xfrm rot="5400000">
            <a:off x="9208748" y="2991035"/>
            <a:ext cx="6858623" cy="876557"/>
          </a:xfrm>
          <a:prstGeom prst="rect">
            <a:avLst/>
          </a:prstGeom>
        </p:spPr>
      </p:pic>
    </p:spTree>
    <p:extLst>
      <p:ext uri="{BB962C8B-B14F-4D97-AF65-F5344CB8AC3E}">
        <p14:creationId xmlns:p14="http://schemas.microsoft.com/office/powerpoint/2010/main" val="870229402"/>
      </p:ext>
    </p:extLst>
  </p:cSld>
  <p:clrMap bg1="lt1" tx1="dk1" bg2="lt2" tx2="dk2" accent1="accent1" accent2="accent2" accent3="accent3" accent4="accent4" accent5="accent5" accent6="accent6" hlink="hlink" folHlink="folHlink"/>
  <p:sldLayoutIdLst>
    <p:sldLayoutId id="2147483881" r:id="rId1"/>
  </p:sldLayoutIdLst>
  <p:transition>
    <p:fade/>
  </p:transition>
  <p:txStyles>
    <p:titleStyle>
      <a:lvl1pPr algn="l" defTabSz="914016" rtl="0" eaLnBrk="1" latinLnBrk="0" hangingPunct="1">
        <a:lnSpc>
          <a:spcPct val="90000"/>
        </a:lnSpc>
        <a:spcBef>
          <a:spcPct val="0"/>
        </a:spcBef>
        <a:buNone/>
        <a:defRPr lang="en-US" sz="4703"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015" marR="0" indent="-336015" algn="l" defTabSz="914016" rtl="0" eaLnBrk="1" fontAlgn="auto" latinLnBrk="0" hangingPunct="1">
        <a:lnSpc>
          <a:spcPct val="90000"/>
        </a:lnSpc>
        <a:spcBef>
          <a:spcPct val="20000"/>
        </a:spcBef>
        <a:spcAft>
          <a:spcPts val="0"/>
        </a:spcAft>
        <a:buClrTx/>
        <a:buSzPct val="90000"/>
        <a:buFont typeface="Arial" pitchFamily="34" charset="0"/>
        <a:buChar char="•"/>
        <a:tabLst/>
        <a:defRPr sz="3919" kern="1200" spc="0" baseline="0">
          <a:gradFill>
            <a:gsLst>
              <a:gs pos="1250">
                <a:schemeClr val="tx1"/>
              </a:gs>
              <a:gs pos="100000">
                <a:schemeClr val="tx1"/>
              </a:gs>
            </a:gsLst>
            <a:lin ang="5400000" scaled="0"/>
          </a:gradFill>
          <a:latin typeface="+mj-lt"/>
          <a:ea typeface="+mn-ea"/>
          <a:cs typeface="+mn-cs"/>
        </a:defRPr>
      </a:lvl1pPr>
      <a:lvl2pPr marL="572471" marR="0" indent="-236454" algn="l" defTabSz="914016"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036" marR="0" indent="-224011" algn="l" defTabSz="914016"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047" marR="0" indent="-224011" algn="l" defTabSz="914016"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058" marR="0" indent="-224011" algn="l" defTabSz="914016"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3543"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0552"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7561"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4569"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016" rtl="0" eaLnBrk="1" latinLnBrk="0" hangingPunct="1">
        <a:defRPr sz="1765" kern="1200">
          <a:solidFill>
            <a:schemeClr val="tx1"/>
          </a:solidFill>
          <a:latin typeface="+mn-lt"/>
          <a:ea typeface="+mn-ea"/>
          <a:cs typeface="+mn-cs"/>
        </a:defRPr>
      </a:lvl1pPr>
      <a:lvl2pPr marL="457007" algn="l" defTabSz="914016" rtl="0" eaLnBrk="1" latinLnBrk="0" hangingPunct="1">
        <a:defRPr sz="1765" kern="1200">
          <a:solidFill>
            <a:schemeClr val="tx1"/>
          </a:solidFill>
          <a:latin typeface="+mn-lt"/>
          <a:ea typeface="+mn-ea"/>
          <a:cs typeface="+mn-cs"/>
        </a:defRPr>
      </a:lvl2pPr>
      <a:lvl3pPr marL="914016" algn="l" defTabSz="914016" rtl="0" eaLnBrk="1" latinLnBrk="0" hangingPunct="1">
        <a:defRPr sz="1765" kern="1200">
          <a:solidFill>
            <a:schemeClr val="tx1"/>
          </a:solidFill>
          <a:latin typeface="+mn-lt"/>
          <a:ea typeface="+mn-ea"/>
          <a:cs typeface="+mn-cs"/>
        </a:defRPr>
      </a:lvl3pPr>
      <a:lvl4pPr marL="1371024" algn="l" defTabSz="914016" rtl="0" eaLnBrk="1" latinLnBrk="0" hangingPunct="1">
        <a:defRPr sz="1765" kern="1200">
          <a:solidFill>
            <a:schemeClr val="tx1"/>
          </a:solidFill>
          <a:latin typeface="+mn-lt"/>
          <a:ea typeface="+mn-ea"/>
          <a:cs typeface="+mn-cs"/>
        </a:defRPr>
      </a:lvl4pPr>
      <a:lvl5pPr marL="1828032" algn="l" defTabSz="914016" rtl="0" eaLnBrk="1" latinLnBrk="0" hangingPunct="1">
        <a:defRPr sz="1765" kern="1200">
          <a:solidFill>
            <a:schemeClr val="tx1"/>
          </a:solidFill>
          <a:latin typeface="+mn-lt"/>
          <a:ea typeface="+mn-ea"/>
          <a:cs typeface="+mn-cs"/>
        </a:defRPr>
      </a:lvl5pPr>
      <a:lvl6pPr marL="2285040" algn="l" defTabSz="914016" rtl="0" eaLnBrk="1" latinLnBrk="0" hangingPunct="1">
        <a:defRPr sz="1765" kern="1200">
          <a:solidFill>
            <a:schemeClr val="tx1"/>
          </a:solidFill>
          <a:latin typeface="+mn-lt"/>
          <a:ea typeface="+mn-ea"/>
          <a:cs typeface="+mn-cs"/>
        </a:defRPr>
      </a:lvl6pPr>
      <a:lvl7pPr marL="2742048" algn="l" defTabSz="914016" rtl="0" eaLnBrk="1" latinLnBrk="0" hangingPunct="1">
        <a:defRPr sz="1765" kern="1200">
          <a:solidFill>
            <a:schemeClr val="tx1"/>
          </a:solidFill>
          <a:latin typeface="+mn-lt"/>
          <a:ea typeface="+mn-ea"/>
          <a:cs typeface="+mn-cs"/>
        </a:defRPr>
      </a:lvl7pPr>
      <a:lvl8pPr marL="3199055" algn="l" defTabSz="914016" rtl="0" eaLnBrk="1" latinLnBrk="0" hangingPunct="1">
        <a:defRPr sz="1765" kern="1200">
          <a:solidFill>
            <a:schemeClr val="tx1"/>
          </a:solidFill>
          <a:latin typeface="+mn-lt"/>
          <a:ea typeface="+mn-ea"/>
          <a:cs typeface="+mn-cs"/>
        </a:defRPr>
      </a:lvl8pPr>
      <a:lvl9pPr marL="3656065" algn="l" defTabSz="914016"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74AD50E3-743F-2ED1-9167-6F49921E6745}"/>
              </a:ext>
            </a:extLst>
          </p:cNvPr>
          <p:cNvSpPr>
            <a:spLocks noGrp="1"/>
          </p:cNvSpPr>
          <p:nvPr>
            <p:ph type="subTitle" idx="1"/>
          </p:nvPr>
        </p:nvSpPr>
        <p:spPr>
          <a:xfrm>
            <a:off x="482602" y="2597277"/>
            <a:ext cx="10350500" cy="2939907"/>
          </a:xfrm>
        </p:spPr>
        <p:txBody>
          <a:bodyPr/>
          <a:lstStyle/>
          <a:p>
            <a:r>
              <a:rPr lang="en-US" sz="2400" b="1" i="0">
                <a:solidFill>
                  <a:schemeClr val="bg1"/>
                </a:solidFill>
                <a:effectLst/>
                <a:latin typeface="Segoe UI" panose="020B0502040204020203" pitchFamily="34" charset="0"/>
              </a:rPr>
              <a:t>Order-to-Cash Process Case Individual Workshop 1</a:t>
            </a:r>
            <a:endParaRPr lang="en-US" sz="2400" b="1" i="0" dirty="0">
              <a:solidFill>
                <a:schemeClr val="bg1"/>
              </a:solidFill>
              <a:effectLst/>
              <a:latin typeface="Segoe UI" panose="020B0502040204020203" pitchFamily="34" charset="0"/>
            </a:endParaRPr>
          </a:p>
          <a:p>
            <a:endParaRPr lang="en-US" sz="3200" dirty="0"/>
          </a:p>
          <a:p>
            <a:r>
              <a:rPr lang="en-US" sz="3200" dirty="0"/>
              <a:t>Adv. Advisory | ACCTG 528</a:t>
            </a:r>
          </a:p>
          <a:p>
            <a:r>
              <a:rPr lang="en-US" sz="3200" dirty="0"/>
              <a:t>MPAcc Class of 2025</a:t>
            </a:r>
          </a:p>
        </p:txBody>
      </p:sp>
      <p:sp>
        <p:nvSpPr>
          <p:cNvPr id="3" name="Title 2">
            <a:extLst>
              <a:ext uri="{FF2B5EF4-FFF2-40B4-BE49-F238E27FC236}">
                <a16:creationId xmlns:a16="http://schemas.microsoft.com/office/drawing/2014/main" id="{A0397259-DAB5-AB54-FA12-2190040605BC}"/>
              </a:ext>
            </a:extLst>
          </p:cNvPr>
          <p:cNvSpPr>
            <a:spLocks noGrp="1"/>
          </p:cNvSpPr>
          <p:nvPr>
            <p:ph type="title"/>
          </p:nvPr>
        </p:nvSpPr>
        <p:spPr>
          <a:xfrm>
            <a:off x="482602" y="973563"/>
            <a:ext cx="10325100" cy="1623714"/>
          </a:xfrm>
        </p:spPr>
        <p:txBody>
          <a:bodyPr/>
          <a:lstStyle/>
          <a:p>
            <a:r>
              <a:rPr lang="en-US" sz="4800" dirty="0">
                <a:latin typeface="Arial Black"/>
                <a:cs typeface="Arial"/>
              </a:rPr>
              <a:t>Introduction to Robotic Process Automation (RPA)</a:t>
            </a:r>
            <a:endParaRPr lang="en-US" dirty="0"/>
          </a:p>
        </p:txBody>
      </p:sp>
    </p:spTree>
    <p:extLst>
      <p:ext uri="{BB962C8B-B14F-4D97-AF65-F5344CB8AC3E}">
        <p14:creationId xmlns:p14="http://schemas.microsoft.com/office/powerpoint/2010/main" val="4294885419"/>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00B128-39E9-D079-51A9-46B3205E770E}"/>
            </a:ext>
          </a:extLst>
        </p:cNvPr>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5E66C1D-EFC9-D032-8F7E-FAB8467B5E20}"/>
              </a:ext>
            </a:extLst>
          </p:cNvPr>
          <p:cNvCxnSpPr>
            <a:cxnSpLocks/>
          </p:cNvCxnSpPr>
          <p:nvPr/>
        </p:nvCxnSpPr>
        <p:spPr>
          <a:xfrm>
            <a:off x="216791" y="1450172"/>
            <a:ext cx="474374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A0D162E-7552-7776-B07D-D28D36A7C322}"/>
              </a:ext>
            </a:extLst>
          </p:cNvPr>
          <p:cNvSpPr txBox="1">
            <a:spLocks/>
          </p:cNvSpPr>
          <p:nvPr/>
        </p:nvSpPr>
        <p:spPr>
          <a:xfrm>
            <a:off x="357016" y="-9917"/>
            <a:ext cx="8086056" cy="1215717"/>
          </a:xfrm>
          <a:prstGeom prst="rect">
            <a:avLst/>
          </a:prstGeom>
          <a:noFill/>
        </p:spPr>
        <p:txBody>
          <a:bodyPr wrap="square" lIns="0" tIns="45720" rIns="0" bIns="45720" rtlCol="0" anchor="t">
            <a:spAutoFit/>
          </a:bodyPr>
          <a:lstStyle/>
          <a:p>
            <a:pPr marL="0" marR="0" lvl="0" indent="0" algn="ctr" defTabSz="1219170" rtl="0" eaLnBrk="1" fontAlgn="auto" latinLnBrk="0" hangingPunct="1">
              <a:lnSpc>
                <a:spcPct val="100000"/>
              </a:lnSpc>
              <a:spcBef>
                <a:spcPts val="600"/>
              </a:spcBef>
              <a:spcAft>
                <a:spcPts val="0"/>
              </a:spcAft>
              <a:buClrTx/>
              <a:buSzPct val="100000"/>
              <a:buFontTx/>
              <a:buNone/>
              <a:tabLst/>
              <a:defRPr/>
            </a:pPr>
            <a:endParaRPr kumimoji="0" lang="en-US" sz="2800" b="1" i="0" u="none" strike="noStrike" kern="1200" cap="none" spc="0" normalizeH="0" baseline="0" noProof="0" dirty="0">
              <a:ln>
                <a:noFill/>
              </a:ln>
              <a:solidFill>
                <a:prstClr val="white"/>
              </a:solidFill>
              <a:effectLst/>
              <a:uLnTx/>
              <a:uFillTx/>
              <a:latin typeface="Open Sans"/>
              <a:ea typeface="+mn-ea"/>
              <a:cs typeface="+mn-cs"/>
            </a:endParaRPr>
          </a:p>
          <a:p>
            <a:pPr marL="0" marR="0" lvl="0" indent="0" defTabSz="1219170" rtl="0" eaLnBrk="1" fontAlgn="auto" latinLnBrk="0" hangingPunct="1">
              <a:lnSpc>
                <a:spcPct val="100000"/>
              </a:lnSpc>
              <a:spcBef>
                <a:spcPts val="600"/>
              </a:spcBef>
              <a:spcAft>
                <a:spcPts val="0"/>
              </a:spcAft>
              <a:buClrTx/>
              <a:buSzPct val="100000"/>
              <a:buFontTx/>
              <a:buNone/>
              <a:tabLst/>
              <a:defRPr/>
            </a:pPr>
            <a:r>
              <a:rPr lang="en-US" sz="4000" b="1" dirty="0">
                <a:solidFill>
                  <a:schemeClr val="bg1"/>
                </a:solidFill>
                <a:latin typeface="Open Sans"/>
              </a:rPr>
              <a:t>Agenda</a:t>
            </a:r>
            <a:endParaRPr kumimoji="0" lang="en-US" sz="4000" b="1" i="0" u="none" strike="noStrike" kern="1200" cap="none" spc="0" normalizeH="0" baseline="0" noProof="0" dirty="0">
              <a:ln>
                <a:noFill/>
              </a:ln>
              <a:solidFill>
                <a:prstClr val="white"/>
              </a:solidFill>
              <a:effectLst/>
              <a:uLnTx/>
              <a:uFillTx/>
              <a:latin typeface="Open Sans"/>
              <a:ea typeface="+mn-ea"/>
              <a:cs typeface="+mn-cs"/>
            </a:endParaRPr>
          </a:p>
        </p:txBody>
      </p:sp>
      <p:sp>
        <p:nvSpPr>
          <p:cNvPr id="4" name="TextBox 3">
            <a:extLst>
              <a:ext uri="{FF2B5EF4-FFF2-40B4-BE49-F238E27FC236}">
                <a16:creationId xmlns:a16="http://schemas.microsoft.com/office/drawing/2014/main" id="{B5D848C8-BF6D-9B39-6650-896ECF81343F}"/>
              </a:ext>
            </a:extLst>
          </p:cNvPr>
          <p:cNvSpPr txBox="1"/>
          <p:nvPr/>
        </p:nvSpPr>
        <p:spPr>
          <a:xfrm>
            <a:off x="670560" y="2177143"/>
            <a:ext cx="9273540" cy="1384995"/>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chemeClr val="accent2"/>
                </a:solidFill>
                <a:latin typeface="+mn-lt"/>
              </a:rPr>
              <a:t>Review</a:t>
            </a:r>
          </a:p>
          <a:p>
            <a:pPr marL="285750" indent="-285750">
              <a:buFont typeface="Arial" panose="020B0604020202020204" pitchFamily="34" charset="0"/>
              <a:buChar char="•"/>
            </a:pPr>
            <a:r>
              <a:rPr lang="en-US" sz="2800" b="1" dirty="0">
                <a:solidFill>
                  <a:schemeClr val="bg1"/>
                </a:solidFill>
                <a:latin typeface="+mn-lt"/>
              </a:rPr>
              <a:t>Pure Reformed Oils Case: Continued</a:t>
            </a:r>
          </a:p>
          <a:p>
            <a:pPr marL="742950" lvl="1" indent="-285750">
              <a:buFont typeface="Arial" panose="020B0604020202020204" pitchFamily="34" charset="0"/>
              <a:buChar char="•"/>
            </a:pPr>
            <a:r>
              <a:rPr lang="en-US" sz="2800" b="1" dirty="0">
                <a:solidFill>
                  <a:schemeClr val="bg1"/>
                </a:solidFill>
                <a:latin typeface="+mn-lt"/>
              </a:rPr>
              <a:t>Possible extensions</a:t>
            </a:r>
          </a:p>
        </p:txBody>
      </p:sp>
    </p:spTree>
    <p:extLst>
      <p:ext uri="{BB962C8B-B14F-4D97-AF65-F5344CB8AC3E}">
        <p14:creationId xmlns:p14="http://schemas.microsoft.com/office/powerpoint/2010/main" val="6651952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350B89A-6F66-46AF-F024-8FD1F2243141}"/>
              </a:ext>
            </a:extLst>
          </p:cNvPr>
          <p:cNvSpPr>
            <a:spLocks noGrp="1"/>
          </p:cNvSpPr>
          <p:nvPr>
            <p:ph sz="quarter" idx="11"/>
          </p:nvPr>
        </p:nvSpPr>
        <p:spPr>
          <a:xfrm>
            <a:off x="667369" y="1226577"/>
            <a:ext cx="10811256" cy="6691191"/>
          </a:xfrm>
        </p:spPr>
        <p:txBody>
          <a:bodyPr/>
          <a:lstStyle/>
          <a:p>
            <a:r>
              <a:rPr lang="en-US" dirty="0"/>
              <a:t>Create a bot that automates the order-to-cash workflow described by the clients:</a:t>
            </a:r>
          </a:p>
          <a:p>
            <a:pPr marL="457200" indent="-457200">
              <a:buFont typeface="+mj-lt"/>
              <a:buAutoNum type="arabicPeriod"/>
            </a:pPr>
            <a:r>
              <a:rPr lang="en-US" dirty="0"/>
              <a:t>Move processed files automatically</a:t>
            </a:r>
          </a:p>
          <a:p>
            <a:pPr marL="457200" indent="-457200">
              <a:buFont typeface="+mj-lt"/>
              <a:buAutoNum type="arabicPeriod"/>
            </a:pPr>
            <a:r>
              <a:rPr lang="en-US" dirty="0"/>
              <a:t>Update ERP for shipments/deliveries</a:t>
            </a:r>
          </a:p>
          <a:p>
            <a:pPr marL="457200" indent="-457200">
              <a:buFont typeface="+mj-lt"/>
              <a:buAutoNum type="arabicPeriod"/>
            </a:pPr>
            <a:r>
              <a:rPr lang="en-US" dirty="0"/>
              <a:t>Update Inventory levels</a:t>
            </a:r>
          </a:p>
          <a:p>
            <a:pPr marL="457200" indent="-457200">
              <a:buFont typeface="+mj-lt"/>
              <a:buAutoNum type="arabicPeriod"/>
            </a:pPr>
            <a:r>
              <a:rPr lang="en-US" dirty="0"/>
              <a:t>Create metadata tags, extend the logger (with a </a:t>
            </a:r>
            <a:r>
              <a:rPr lang="en-US" dirty="0" err="1"/>
              <a:t>json</a:t>
            </a:r>
            <a:r>
              <a:rPr lang="en-US" dirty="0"/>
              <a:t> output) </a:t>
            </a:r>
          </a:p>
          <a:p>
            <a:pPr marL="457200" indent="-457200">
              <a:buFont typeface="+mj-lt"/>
              <a:buAutoNum type="arabicPeriod"/>
            </a:pPr>
            <a:r>
              <a:rPr lang="en-US" dirty="0"/>
              <a:t>Create diagnostic output for a dashboard / create dashboard</a:t>
            </a:r>
          </a:p>
          <a:p>
            <a:pPr marL="457200" indent="-457200">
              <a:buFont typeface="+mj-lt"/>
              <a:buAutoNum type="arabicPeriod"/>
            </a:pPr>
            <a:r>
              <a:rPr lang="en-US" dirty="0"/>
              <a:t>Other ideas:</a:t>
            </a:r>
          </a:p>
          <a:p>
            <a:pPr marL="1145100" lvl="1" indent="-457200">
              <a:buFont typeface="+mj-lt"/>
              <a:buAutoNum type="arabicPeriod"/>
            </a:pPr>
            <a:r>
              <a:rPr lang="en-US" dirty="0"/>
              <a:t>ETSY Payments updates</a:t>
            </a:r>
          </a:p>
          <a:p>
            <a:pPr marL="1145100" lvl="1" indent="-457200">
              <a:buFont typeface="+mj-lt"/>
              <a:buAutoNum type="arabicPeriod"/>
            </a:pPr>
            <a:r>
              <a:rPr lang="en-US" dirty="0"/>
              <a:t>Accounting system</a:t>
            </a:r>
          </a:p>
          <a:p>
            <a:pPr marL="1145100" lvl="1" indent="-457200">
              <a:buFont typeface="+mj-lt"/>
              <a:buAutoNum type="arabicPeriod"/>
            </a:pPr>
            <a:r>
              <a:rPr lang="en-US" dirty="0"/>
              <a:t>Auto reconciliations, controls</a:t>
            </a:r>
          </a:p>
          <a:p>
            <a:pPr marL="1145100" lvl="1" indent="-457200">
              <a:buFont typeface="+mj-lt"/>
              <a:buAutoNum type="arabicPeriod"/>
            </a:pPr>
            <a:r>
              <a:rPr lang="en-US" dirty="0"/>
              <a:t>And anything else you think could be automated / improved.</a:t>
            </a:r>
          </a:p>
          <a:p>
            <a:pPr marL="1030800" lvl="1" indent="-342900">
              <a:buFont typeface="Wingdings" panose="05000000000000000000" pitchFamily="2" charset="2"/>
              <a:buChar char="ü"/>
            </a:pPr>
            <a:endParaRPr lang="en-US" dirty="0"/>
          </a:p>
          <a:p>
            <a:pPr marL="1030800" lvl="1" indent="-342900">
              <a:buFont typeface="Wingdings" panose="05000000000000000000" pitchFamily="2" charset="2"/>
              <a:buChar char="ü"/>
            </a:pPr>
            <a:endParaRPr lang="en-US" dirty="0"/>
          </a:p>
          <a:p>
            <a:endParaRPr lang="en-US" dirty="0"/>
          </a:p>
          <a:p>
            <a:pPr marL="342900" indent="-342900">
              <a:buFont typeface="Arial" panose="020B0604020202020204" pitchFamily="34" charset="0"/>
              <a:buChar char="•"/>
            </a:pPr>
            <a:endParaRPr lang="en-US" dirty="0"/>
          </a:p>
        </p:txBody>
      </p:sp>
      <p:sp>
        <p:nvSpPr>
          <p:cNvPr id="3" name="Title 2">
            <a:extLst>
              <a:ext uri="{FF2B5EF4-FFF2-40B4-BE49-F238E27FC236}">
                <a16:creationId xmlns:a16="http://schemas.microsoft.com/office/drawing/2014/main" id="{D80CA3A8-142E-9769-1E5A-3C41274F1375}"/>
              </a:ext>
            </a:extLst>
          </p:cNvPr>
          <p:cNvSpPr>
            <a:spLocks noGrp="1"/>
          </p:cNvSpPr>
          <p:nvPr>
            <p:ph type="title"/>
          </p:nvPr>
        </p:nvSpPr>
        <p:spPr/>
        <p:txBody>
          <a:bodyPr/>
          <a:lstStyle/>
          <a:p>
            <a:r>
              <a:rPr lang="en-US" dirty="0"/>
              <a:t>Possible extensions</a:t>
            </a:r>
          </a:p>
        </p:txBody>
      </p:sp>
    </p:spTree>
    <p:extLst>
      <p:ext uri="{BB962C8B-B14F-4D97-AF65-F5344CB8AC3E}">
        <p14:creationId xmlns:p14="http://schemas.microsoft.com/office/powerpoint/2010/main" val="3684354970"/>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FCC24D-7721-F3BF-A0CB-FDCDED0BBE8B}"/>
            </a:ext>
          </a:extLst>
        </p:cNvPr>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40C5C8C-5BE1-08C5-2075-A56582D280B2}"/>
              </a:ext>
            </a:extLst>
          </p:cNvPr>
          <p:cNvSpPr>
            <a:spLocks noGrp="1"/>
          </p:cNvSpPr>
          <p:nvPr>
            <p:ph type="pic" sz="quarter" idx="14"/>
          </p:nvPr>
        </p:nvSpPr>
        <p:spPr/>
        <p:txBody>
          <a:bodyPr/>
          <a:lstStyle/>
          <a:p>
            <a:endParaRPr lang="en-US"/>
          </a:p>
        </p:txBody>
      </p:sp>
      <p:pic>
        <p:nvPicPr>
          <p:cNvPr id="5" name="Picture 4">
            <a:extLst>
              <a:ext uri="{FF2B5EF4-FFF2-40B4-BE49-F238E27FC236}">
                <a16:creationId xmlns:a16="http://schemas.microsoft.com/office/drawing/2014/main" id="{F0A248E1-1122-9F2E-8712-4B7882719338}"/>
              </a:ext>
            </a:extLst>
          </p:cNvPr>
          <p:cNvPicPr>
            <a:picLocks noChangeAspect="1"/>
          </p:cNvPicPr>
          <p:nvPr/>
        </p:nvPicPr>
        <p:blipFill>
          <a:blip r:embed="rId2"/>
          <a:stretch>
            <a:fillRect/>
          </a:stretch>
        </p:blipFill>
        <p:spPr>
          <a:xfrm>
            <a:off x="1262200" y="14558"/>
            <a:ext cx="9621593" cy="6201640"/>
          </a:xfrm>
          <a:prstGeom prst="rect">
            <a:avLst/>
          </a:prstGeom>
        </p:spPr>
      </p:pic>
      <p:sp>
        <p:nvSpPr>
          <p:cNvPr id="2" name="Rectangle 1">
            <a:extLst>
              <a:ext uri="{FF2B5EF4-FFF2-40B4-BE49-F238E27FC236}">
                <a16:creationId xmlns:a16="http://schemas.microsoft.com/office/drawing/2014/main" id="{415B3C7D-B3C5-6257-7C5D-35527018A7D7}"/>
              </a:ext>
            </a:extLst>
          </p:cNvPr>
          <p:cNvSpPr/>
          <p:nvPr/>
        </p:nvSpPr>
        <p:spPr>
          <a:xfrm>
            <a:off x="1587500" y="4622800"/>
            <a:ext cx="2241550" cy="939800"/>
          </a:xfrm>
          <a:prstGeom prst="rect">
            <a:avLst/>
          </a:prstGeom>
          <a:noFill/>
          <a:ln w="28575">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50B86B1-E221-E13D-F28B-BBFD9ECE7B8A}"/>
              </a:ext>
            </a:extLst>
          </p:cNvPr>
          <p:cNvSpPr txBox="1"/>
          <p:nvPr/>
        </p:nvSpPr>
        <p:spPr>
          <a:xfrm>
            <a:off x="1948996" y="5704733"/>
            <a:ext cx="1518557" cy="369332"/>
          </a:xfrm>
          <a:prstGeom prst="rect">
            <a:avLst/>
          </a:prstGeom>
          <a:noFill/>
        </p:spPr>
        <p:txBody>
          <a:bodyPr wrap="none" rtlCol="0">
            <a:spAutoFit/>
          </a:bodyPr>
          <a:lstStyle/>
          <a:p>
            <a:r>
              <a:rPr lang="en-US" dirty="0">
                <a:latin typeface="+mn-lt"/>
              </a:rPr>
              <a:t>1. Move files</a:t>
            </a:r>
          </a:p>
        </p:txBody>
      </p:sp>
    </p:spTree>
    <p:extLst>
      <p:ext uri="{BB962C8B-B14F-4D97-AF65-F5344CB8AC3E}">
        <p14:creationId xmlns:p14="http://schemas.microsoft.com/office/powerpoint/2010/main" val="4253639846"/>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3A136E-194C-818D-4DAA-574EE2558453}"/>
            </a:ext>
          </a:extLst>
        </p:cNvPr>
        <p:cNvGrpSpPr/>
        <p:nvPr/>
      </p:nvGrpSpPr>
      <p:grpSpPr>
        <a:xfrm>
          <a:off x="0" y="0"/>
          <a:ext cx="0" cy="0"/>
          <a:chOff x="0" y="0"/>
          <a:chExt cx="0" cy="0"/>
        </a:xfrm>
      </p:grpSpPr>
      <p:sp>
        <p:nvSpPr>
          <p:cNvPr id="7" name="Picture Placeholder 6">
            <a:extLst>
              <a:ext uri="{FF2B5EF4-FFF2-40B4-BE49-F238E27FC236}">
                <a16:creationId xmlns:a16="http://schemas.microsoft.com/office/drawing/2014/main" id="{D87A7DD0-43FB-5CF6-431A-389979809C28}"/>
              </a:ext>
            </a:extLst>
          </p:cNvPr>
          <p:cNvSpPr>
            <a:spLocks noGrp="1"/>
          </p:cNvSpPr>
          <p:nvPr>
            <p:ph type="pic" sz="quarter" idx="14"/>
          </p:nvPr>
        </p:nvSpPr>
        <p:spPr/>
        <p:txBody>
          <a:bodyPr/>
          <a:lstStyle/>
          <a:p>
            <a:endParaRPr lang="en-US"/>
          </a:p>
        </p:txBody>
      </p:sp>
      <p:pic>
        <p:nvPicPr>
          <p:cNvPr id="5" name="Picture 4">
            <a:extLst>
              <a:ext uri="{FF2B5EF4-FFF2-40B4-BE49-F238E27FC236}">
                <a16:creationId xmlns:a16="http://schemas.microsoft.com/office/drawing/2014/main" id="{C4D24A5D-32C6-D793-92D6-0522BA6402DA}"/>
              </a:ext>
            </a:extLst>
          </p:cNvPr>
          <p:cNvPicPr>
            <a:picLocks noChangeAspect="1"/>
          </p:cNvPicPr>
          <p:nvPr/>
        </p:nvPicPr>
        <p:blipFill>
          <a:blip r:embed="rId2"/>
          <a:stretch>
            <a:fillRect/>
          </a:stretch>
        </p:blipFill>
        <p:spPr>
          <a:xfrm>
            <a:off x="1262200" y="14558"/>
            <a:ext cx="9621593" cy="6201640"/>
          </a:xfrm>
          <a:prstGeom prst="rect">
            <a:avLst/>
          </a:prstGeom>
        </p:spPr>
      </p:pic>
      <p:sp>
        <p:nvSpPr>
          <p:cNvPr id="2" name="Rectangle 1">
            <a:extLst>
              <a:ext uri="{FF2B5EF4-FFF2-40B4-BE49-F238E27FC236}">
                <a16:creationId xmlns:a16="http://schemas.microsoft.com/office/drawing/2014/main" id="{3D1F258C-3DFF-FCC3-B87F-B76ECDFA1B2F}"/>
              </a:ext>
            </a:extLst>
          </p:cNvPr>
          <p:cNvSpPr/>
          <p:nvPr/>
        </p:nvSpPr>
        <p:spPr>
          <a:xfrm>
            <a:off x="4975225" y="4597400"/>
            <a:ext cx="2241550" cy="939800"/>
          </a:xfrm>
          <a:prstGeom prst="rect">
            <a:avLst/>
          </a:prstGeom>
          <a:noFill/>
          <a:ln w="28575">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8FB2E8B-7062-1524-99DF-319760D8AE13}"/>
              </a:ext>
            </a:extLst>
          </p:cNvPr>
          <p:cNvSpPr txBox="1"/>
          <p:nvPr/>
        </p:nvSpPr>
        <p:spPr>
          <a:xfrm>
            <a:off x="4334478" y="5634308"/>
            <a:ext cx="3756156" cy="369332"/>
          </a:xfrm>
          <a:prstGeom prst="rect">
            <a:avLst/>
          </a:prstGeom>
          <a:noFill/>
        </p:spPr>
        <p:txBody>
          <a:bodyPr wrap="none" rtlCol="0">
            <a:spAutoFit/>
          </a:bodyPr>
          <a:lstStyle/>
          <a:p>
            <a:r>
              <a:rPr lang="en-US" dirty="0">
                <a:latin typeface="+mn-lt"/>
              </a:rPr>
              <a:t>2. Update shipping and deliveries</a:t>
            </a:r>
          </a:p>
        </p:txBody>
      </p:sp>
      <p:cxnSp>
        <p:nvCxnSpPr>
          <p:cNvPr id="6" name="Straight Arrow Connector 5">
            <a:extLst>
              <a:ext uri="{FF2B5EF4-FFF2-40B4-BE49-F238E27FC236}">
                <a16:creationId xmlns:a16="http://schemas.microsoft.com/office/drawing/2014/main" id="{9ADD53D9-7326-612C-09BB-93FD22CBBA95}"/>
              </a:ext>
            </a:extLst>
          </p:cNvPr>
          <p:cNvCxnSpPr/>
          <p:nvPr/>
        </p:nvCxnSpPr>
        <p:spPr>
          <a:xfrm flipH="1" flipV="1">
            <a:off x="3771900" y="1992971"/>
            <a:ext cx="1314450" cy="25971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E7AADB3F-C473-6EC5-E316-97459A141FB8}"/>
              </a:ext>
            </a:extLst>
          </p:cNvPr>
          <p:cNvCxnSpPr>
            <a:stCxn id="2" idx="0"/>
          </p:cNvCxnSpPr>
          <p:nvPr/>
        </p:nvCxnSpPr>
        <p:spPr>
          <a:xfrm flipH="1" flipV="1">
            <a:off x="5480050" y="3644900"/>
            <a:ext cx="615950" cy="9525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3937367C-B33D-A13F-0472-5BE4A4C2D2B2}"/>
              </a:ext>
            </a:extLst>
          </p:cNvPr>
          <p:cNvCxnSpPr>
            <a:stCxn id="2" idx="1"/>
          </p:cNvCxnSpPr>
          <p:nvPr/>
        </p:nvCxnSpPr>
        <p:spPr>
          <a:xfrm flipH="1">
            <a:off x="3409950" y="5067300"/>
            <a:ext cx="156527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6850760"/>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FDD1F1-6793-6185-D183-DBC4251ACFBC}"/>
            </a:ext>
          </a:extLst>
        </p:cNvPr>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36D952F-A63B-B34C-5C7E-0F431F47872B}"/>
              </a:ext>
            </a:extLst>
          </p:cNvPr>
          <p:cNvSpPr>
            <a:spLocks noGrp="1"/>
          </p:cNvSpPr>
          <p:nvPr>
            <p:ph type="pic" sz="quarter" idx="14"/>
          </p:nvPr>
        </p:nvSpPr>
        <p:spPr/>
        <p:txBody>
          <a:bodyPr/>
          <a:lstStyle/>
          <a:p>
            <a:endParaRPr lang="en-US"/>
          </a:p>
        </p:txBody>
      </p:sp>
      <p:pic>
        <p:nvPicPr>
          <p:cNvPr id="5" name="Picture 4">
            <a:extLst>
              <a:ext uri="{FF2B5EF4-FFF2-40B4-BE49-F238E27FC236}">
                <a16:creationId xmlns:a16="http://schemas.microsoft.com/office/drawing/2014/main" id="{ED7F7058-C0A2-D9C1-292F-62AFF3A14F21}"/>
              </a:ext>
            </a:extLst>
          </p:cNvPr>
          <p:cNvPicPr>
            <a:picLocks noChangeAspect="1"/>
          </p:cNvPicPr>
          <p:nvPr/>
        </p:nvPicPr>
        <p:blipFill>
          <a:blip r:embed="rId2"/>
          <a:stretch>
            <a:fillRect/>
          </a:stretch>
        </p:blipFill>
        <p:spPr>
          <a:xfrm>
            <a:off x="1262200" y="14558"/>
            <a:ext cx="9621593" cy="6201640"/>
          </a:xfrm>
          <a:prstGeom prst="rect">
            <a:avLst/>
          </a:prstGeom>
        </p:spPr>
      </p:pic>
      <p:sp>
        <p:nvSpPr>
          <p:cNvPr id="2" name="Rectangle 1">
            <a:extLst>
              <a:ext uri="{FF2B5EF4-FFF2-40B4-BE49-F238E27FC236}">
                <a16:creationId xmlns:a16="http://schemas.microsoft.com/office/drawing/2014/main" id="{F92C85C5-0386-56E6-0E7B-C837ED61A9B8}"/>
              </a:ext>
            </a:extLst>
          </p:cNvPr>
          <p:cNvSpPr/>
          <p:nvPr/>
        </p:nvSpPr>
        <p:spPr>
          <a:xfrm>
            <a:off x="4975225" y="4597400"/>
            <a:ext cx="2241550" cy="939800"/>
          </a:xfrm>
          <a:prstGeom prst="rect">
            <a:avLst/>
          </a:prstGeom>
          <a:noFill/>
          <a:ln w="28575">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A04DCF4-E7D9-BFCF-A5C6-C33A986E747F}"/>
              </a:ext>
            </a:extLst>
          </p:cNvPr>
          <p:cNvSpPr txBox="1"/>
          <p:nvPr/>
        </p:nvSpPr>
        <p:spPr>
          <a:xfrm>
            <a:off x="4334478" y="5634308"/>
            <a:ext cx="2959656" cy="369332"/>
          </a:xfrm>
          <a:prstGeom prst="rect">
            <a:avLst/>
          </a:prstGeom>
          <a:noFill/>
        </p:spPr>
        <p:txBody>
          <a:bodyPr wrap="none" rtlCol="0">
            <a:spAutoFit/>
          </a:bodyPr>
          <a:lstStyle/>
          <a:p>
            <a:r>
              <a:rPr lang="en-US" dirty="0">
                <a:latin typeface="+mn-lt"/>
              </a:rPr>
              <a:t>3. Update inventory levels</a:t>
            </a:r>
          </a:p>
        </p:txBody>
      </p:sp>
      <p:sp>
        <p:nvSpPr>
          <p:cNvPr id="4" name="Rectangle 3">
            <a:extLst>
              <a:ext uri="{FF2B5EF4-FFF2-40B4-BE49-F238E27FC236}">
                <a16:creationId xmlns:a16="http://schemas.microsoft.com/office/drawing/2014/main" id="{46F6C5D9-AC5D-A97D-3004-344DE2F9CDC0}"/>
              </a:ext>
            </a:extLst>
          </p:cNvPr>
          <p:cNvSpPr/>
          <p:nvPr/>
        </p:nvSpPr>
        <p:spPr>
          <a:xfrm>
            <a:off x="3372453" y="159470"/>
            <a:ext cx="2241550" cy="939800"/>
          </a:xfrm>
          <a:prstGeom prst="rect">
            <a:avLst/>
          </a:prstGeom>
          <a:noFill/>
          <a:ln w="28575">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85E993E-2073-9D0D-6ADA-C31A665F02B4}"/>
              </a:ext>
            </a:extLst>
          </p:cNvPr>
          <p:cNvSpPr txBox="1"/>
          <p:nvPr/>
        </p:nvSpPr>
        <p:spPr>
          <a:xfrm>
            <a:off x="2922206" y="1091006"/>
            <a:ext cx="2959656" cy="369332"/>
          </a:xfrm>
          <a:prstGeom prst="rect">
            <a:avLst/>
          </a:prstGeom>
          <a:noFill/>
        </p:spPr>
        <p:txBody>
          <a:bodyPr wrap="none" rtlCol="0">
            <a:spAutoFit/>
          </a:bodyPr>
          <a:lstStyle/>
          <a:p>
            <a:r>
              <a:rPr lang="en-US" dirty="0">
                <a:latin typeface="+mn-lt"/>
              </a:rPr>
              <a:t>3. Update inventory levels</a:t>
            </a:r>
          </a:p>
        </p:txBody>
      </p:sp>
      <p:sp>
        <p:nvSpPr>
          <p:cNvPr id="10" name="Rectangle 9">
            <a:extLst>
              <a:ext uri="{FF2B5EF4-FFF2-40B4-BE49-F238E27FC236}">
                <a16:creationId xmlns:a16="http://schemas.microsoft.com/office/drawing/2014/main" id="{59E7405C-0A66-E5E6-367D-AEE25B956FE7}"/>
              </a:ext>
            </a:extLst>
          </p:cNvPr>
          <p:cNvSpPr/>
          <p:nvPr/>
        </p:nvSpPr>
        <p:spPr>
          <a:xfrm>
            <a:off x="8642243" y="3511550"/>
            <a:ext cx="2241550" cy="939800"/>
          </a:xfrm>
          <a:prstGeom prst="rect">
            <a:avLst/>
          </a:prstGeom>
          <a:noFill/>
          <a:ln w="28575">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EC795AAD-E2C9-F6F6-C9F1-2C9881598D28}"/>
              </a:ext>
            </a:extLst>
          </p:cNvPr>
          <p:cNvCxnSpPr>
            <a:endCxn id="10" idx="1"/>
          </p:cNvCxnSpPr>
          <p:nvPr/>
        </p:nvCxnSpPr>
        <p:spPr>
          <a:xfrm flipV="1">
            <a:off x="7281333" y="3981450"/>
            <a:ext cx="1360910" cy="108585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6EBAFBE0-4E4C-B22B-BE0F-198F6D357D8A}"/>
              </a:ext>
            </a:extLst>
          </p:cNvPr>
          <p:cNvSpPr txBox="1"/>
          <p:nvPr/>
        </p:nvSpPr>
        <p:spPr>
          <a:xfrm>
            <a:off x="8385778" y="4524375"/>
            <a:ext cx="2959656" cy="369332"/>
          </a:xfrm>
          <a:prstGeom prst="rect">
            <a:avLst/>
          </a:prstGeom>
          <a:noFill/>
        </p:spPr>
        <p:txBody>
          <a:bodyPr wrap="none" rtlCol="0">
            <a:spAutoFit/>
          </a:bodyPr>
          <a:lstStyle/>
          <a:p>
            <a:r>
              <a:rPr lang="en-US" dirty="0">
                <a:latin typeface="+mn-lt"/>
              </a:rPr>
              <a:t>3. Update inventory levels</a:t>
            </a:r>
          </a:p>
        </p:txBody>
      </p:sp>
      <p:sp>
        <p:nvSpPr>
          <p:cNvPr id="16" name="TextBox 15">
            <a:extLst>
              <a:ext uri="{FF2B5EF4-FFF2-40B4-BE49-F238E27FC236}">
                <a16:creationId xmlns:a16="http://schemas.microsoft.com/office/drawing/2014/main" id="{873D5265-1779-FF0B-0BF7-A0BC4865B689}"/>
              </a:ext>
            </a:extLst>
          </p:cNvPr>
          <p:cNvSpPr txBox="1"/>
          <p:nvPr/>
        </p:nvSpPr>
        <p:spPr>
          <a:xfrm>
            <a:off x="7570456" y="4140200"/>
            <a:ext cx="734496" cy="584775"/>
          </a:xfrm>
          <a:prstGeom prst="rect">
            <a:avLst/>
          </a:prstGeom>
          <a:noFill/>
        </p:spPr>
        <p:txBody>
          <a:bodyPr wrap="none" rtlCol="0">
            <a:spAutoFit/>
          </a:bodyPr>
          <a:lstStyle/>
          <a:p>
            <a:r>
              <a:rPr lang="en-US" sz="3200" b="1" i="1" dirty="0">
                <a:solidFill>
                  <a:srgbClr val="7030A0"/>
                </a:solidFill>
                <a:latin typeface="+mn-lt"/>
              </a:rPr>
              <a:t>OR</a:t>
            </a:r>
            <a:endParaRPr lang="en-US" b="1" i="1" dirty="0">
              <a:solidFill>
                <a:srgbClr val="7030A0"/>
              </a:solidFill>
              <a:latin typeface="+mn-lt"/>
            </a:endParaRPr>
          </a:p>
        </p:txBody>
      </p:sp>
      <p:sp>
        <p:nvSpPr>
          <p:cNvPr id="17" name="TextBox 16">
            <a:extLst>
              <a:ext uri="{FF2B5EF4-FFF2-40B4-BE49-F238E27FC236}">
                <a16:creationId xmlns:a16="http://schemas.microsoft.com/office/drawing/2014/main" id="{8662F8AE-EF39-4789-B36E-2A15E3C2E058}"/>
              </a:ext>
            </a:extLst>
          </p:cNvPr>
          <p:cNvSpPr txBox="1"/>
          <p:nvPr/>
        </p:nvSpPr>
        <p:spPr>
          <a:xfrm>
            <a:off x="1366780" y="5418865"/>
            <a:ext cx="4743606" cy="954107"/>
          </a:xfrm>
          <a:prstGeom prst="rect">
            <a:avLst/>
          </a:prstGeom>
          <a:noFill/>
        </p:spPr>
        <p:txBody>
          <a:bodyPr wrap="none" rtlCol="0">
            <a:spAutoFit/>
          </a:bodyPr>
          <a:lstStyle/>
          <a:p>
            <a:r>
              <a:rPr lang="en-US" sz="3200" b="1" i="1" dirty="0">
                <a:solidFill>
                  <a:srgbClr val="7030A0"/>
                </a:solidFill>
                <a:latin typeface="+mn-lt"/>
              </a:rPr>
              <a:t>OR: New step 5</a:t>
            </a:r>
          </a:p>
          <a:p>
            <a:r>
              <a:rPr lang="en-US" sz="2400" b="1" i="1" dirty="0">
                <a:solidFill>
                  <a:srgbClr val="7030A0"/>
                </a:solidFill>
                <a:latin typeface="+mn-lt"/>
              </a:rPr>
              <a:t>(step5 becomes 6, 6 becomes 7)</a:t>
            </a:r>
            <a:endParaRPr lang="en-US" sz="1400" b="1" i="1" dirty="0">
              <a:solidFill>
                <a:srgbClr val="7030A0"/>
              </a:solidFill>
              <a:latin typeface="+mn-lt"/>
            </a:endParaRPr>
          </a:p>
        </p:txBody>
      </p:sp>
    </p:spTree>
    <p:extLst>
      <p:ext uri="{BB962C8B-B14F-4D97-AF65-F5344CB8AC3E}">
        <p14:creationId xmlns:p14="http://schemas.microsoft.com/office/powerpoint/2010/main" val="3255775707"/>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533B00-77A9-153C-2897-B5070A26EBBB}"/>
            </a:ext>
          </a:extLst>
        </p:cNvPr>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144D03A-9B6A-18BA-A5C6-8552B43166FA}"/>
              </a:ext>
            </a:extLst>
          </p:cNvPr>
          <p:cNvSpPr>
            <a:spLocks noGrp="1"/>
          </p:cNvSpPr>
          <p:nvPr>
            <p:ph type="pic" sz="quarter" idx="14"/>
          </p:nvPr>
        </p:nvSpPr>
        <p:spPr/>
        <p:txBody>
          <a:bodyPr/>
          <a:lstStyle/>
          <a:p>
            <a:endParaRPr lang="en-US"/>
          </a:p>
        </p:txBody>
      </p:sp>
      <p:pic>
        <p:nvPicPr>
          <p:cNvPr id="5" name="Picture 4">
            <a:extLst>
              <a:ext uri="{FF2B5EF4-FFF2-40B4-BE49-F238E27FC236}">
                <a16:creationId xmlns:a16="http://schemas.microsoft.com/office/drawing/2014/main" id="{832D8C2D-570A-DF91-1725-86606678B98D}"/>
              </a:ext>
            </a:extLst>
          </p:cNvPr>
          <p:cNvPicPr>
            <a:picLocks noChangeAspect="1"/>
          </p:cNvPicPr>
          <p:nvPr/>
        </p:nvPicPr>
        <p:blipFill>
          <a:blip r:embed="rId2"/>
          <a:stretch>
            <a:fillRect/>
          </a:stretch>
        </p:blipFill>
        <p:spPr>
          <a:xfrm>
            <a:off x="1285203" y="0"/>
            <a:ext cx="9621593" cy="6201640"/>
          </a:xfrm>
          <a:prstGeom prst="rect">
            <a:avLst/>
          </a:prstGeom>
        </p:spPr>
      </p:pic>
      <p:sp>
        <p:nvSpPr>
          <p:cNvPr id="4" name="Rectangle 3">
            <a:extLst>
              <a:ext uri="{FF2B5EF4-FFF2-40B4-BE49-F238E27FC236}">
                <a16:creationId xmlns:a16="http://schemas.microsoft.com/office/drawing/2014/main" id="{AC44FC68-9BD9-FE75-2800-788299557C36}"/>
              </a:ext>
            </a:extLst>
          </p:cNvPr>
          <p:cNvSpPr/>
          <p:nvPr/>
        </p:nvSpPr>
        <p:spPr>
          <a:xfrm>
            <a:off x="1519180" y="4351770"/>
            <a:ext cx="2792470" cy="1181100"/>
          </a:xfrm>
          <a:prstGeom prst="rect">
            <a:avLst/>
          </a:prstGeom>
          <a:noFill/>
          <a:ln w="28575">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F029DEB-0F7C-9EFA-D9FC-973DB2010D58}"/>
              </a:ext>
            </a:extLst>
          </p:cNvPr>
          <p:cNvSpPr txBox="1"/>
          <p:nvPr/>
        </p:nvSpPr>
        <p:spPr>
          <a:xfrm>
            <a:off x="2324100" y="5988050"/>
            <a:ext cx="5898731" cy="369332"/>
          </a:xfrm>
          <a:prstGeom prst="rect">
            <a:avLst/>
          </a:prstGeom>
          <a:noFill/>
        </p:spPr>
        <p:txBody>
          <a:bodyPr wrap="none" rtlCol="0">
            <a:spAutoFit/>
          </a:bodyPr>
          <a:lstStyle/>
          <a:p>
            <a:r>
              <a:rPr lang="en-US" dirty="0">
                <a:latin typeface="+mn-lt"/>
              </a:rPr>
              <a:t>5. Dashboard will require new steps, new calculations</a:t>
            </a:r>
          </a:p>
        </p:txBody>
      </p:sp>
      <p:sp>
        <p:nvSpPr>
          <p:cNvPr id="9" name="Rectangle 8">
            <a:extLst>
              <a:ext uri="{FF2B5EF4-FFF2-40B4-BE49-F238E27FC236}">
                <a16:creationId xmlns:a16="http://schemas.microsoft.com/office/drawing/2014/main" id="{07CF404C-24A0-9321-2CA1-F3AF7FEAEBE8}"/>
              </a:ext>
            </a:extLst>
          </p:cNvPr>
          <p:cNvSpPr/>
          <p:nvPr/>
        </p:nvSpPr>
        <p:spPr>
          <a:xfrm>
            <a:off x="8674100" y="3500301"/>
            <a:ext cx="2089150" cy="857250"/>
          </a:xfrm>
          <a:prstGeom prst="rect">
            <a:avLst/>
          </a:prstGeom>
          <a:noFill/>
          <a:ln w="285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5A3B146-6E77-C636-08EB-02DC885D8064}"/>
              </a:ext>
            </a:extLst>
          </p:cNvPr>
          <p:cNvSpPr/>
          <p:nvPr/>
        </p:nvSpPr>
        <p:spPr>
          <a:xfrm>
            <a:off x="5143500" y="4675620"/>
            <a:ext cx="2089150" cy="857250"/>
          </a:xfrm>
          <a:prstGeom prst="rect">
            <a:avLst/>
          </a:prstGeom>
          <a:noFill/>
          <a:ln w="285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415E1ED-A273-4147-FCC4-559C236761B4}"/>
              </a:ext>
            </a:extLst>
          </p:cNvPr>
          <p:cNvSpPr/>
          <p:nvPr/>
        </p:nvSpPr>
        <p:spPr>
          <a:xfrm>
            <a:off x="8064500" y="4812731"/>
            <a:ext cx="2089150" cy="857250"/>
          </a:xfrm>
          <a:prstGeom prst="rect">
            <a:avLst/>
          </a:prstGeom>
          <a:noFill/>
          <a:ln w="285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3A2F47D5-C456-F646-FED8-FB193830148F}"/>
              </a:ext>
            </a:extLst>
          </p:cNvPr>
          <p:cNvCxnSpPr>
            <a:stCxn id="6" idx="0"/>
          </p:cNvCxnSpPr>
          <p:nvPr/>
        </p:nvCxnSpPr>
        <p:spPr>
          <a:xfrm flipH="1" flipV="1">
            <a:off x="4311650" y="5331835"/>
            <a:ext cx="961816" cy="65621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15C80487-01A0-80F4-B7FD-1038DCB455F8}"/>
              </a:ext>
            </a:extLst>
          </p:cNvPr>
          <p:cNvCxnSpPr/>
          <p:nvPr/>
        </p:nvCxnSpPr>
        <p:spPr>
          <a:xfrm flipH="1" flipV="1">
            <a:off x="6779296" y="5600700"/>
            <a:ext cx="231104" cy="3873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BACCC6FD-EB72-5926-0AB1-DD0706164227}"/>
              </a:ext>
            </a:extLst>
          </p:cNvPr>
          <p:cNvCxnSpPr/>
          <p:nvPr/>
        </p:nvCxnSpPr>
        <p:spPr>
          <a:xfrm flipV="1">
            <a:off x="7124700" y="4019550"/>
            <a:ext cx="1454150" cy="19685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21979576-4487-C14F-930A-5CC86E17F250}"/>
              </a:ext>
            </a:extLst>
          </p:cNvPr>
          <p:cNvCxnSpPr/>
          <p:nvPr/>
        </p:nvCxnSpPr>
        <p:spPr>
          <a:xfrm flipV="1">
            <a:off x="7311354" y="5532870"/>
            <a:ext cx="1427126" cy="45518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79D154E8-BC65-1746-9C89-CB567626D263}"/>
              </a:ext>
            </a:extLst>
          </p:cNvPr>
          <p:cNvSpPr txBox="1"/>
          <p:nvPr/>
        </p:nvSpPr>
        <p:spPr>
          <a:xfrm>
            <a:off x="8198722" y="5007796"/>
            <a:ext cx="1864806" cy="369332"/>
          </a:xfrm>
          <a:prstGeom prst="rect">
            <a:avLst/>
          </a:prstGeom>
          <a:noFill/>
        </p:spPr>
        <p:txBody>
          <a:bodyPr wrap="none" rtlCol="0">
            <a:spAutoFit/>
          </a:bodyPr>
          <a:lstStyle/>
          <a:p>
            <a:r>
              <a:rPr lang="en-US" dirty="0">
                <a:latin typeface="+mn-lt"/>
              </a:rPr>
              <a:t>Inventory levels</a:t>
            </a:r>
          </a:p>
        </p:txBody>
      </p:sp>
    </p:spTree>
    <p:extLst>
      <p:ext uri="{BB962C8B-B14F-4D97-AF65-F5344CB8AC3E}">
        <p14:creationId xmlns:p14="http://schemas.microsoft.com/office/powerpoint/2010/main" val="2277856739"/>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C09256-B685-FC9E-C1BA-2737F2CC5FE1}"/>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4321A3D-B5A0-0C40-4ED7-D2143AD7C6EB}"/>
              </a:ext>
            </a:extLst>
          </p:cNvPr>
          <p:cNvSpPr>
            <a:spLocks noGrp="1"/>
          </p:cNvSpPr>
          <p:nvPr>
            <p:ph sz="quarter" idx="11"/>
          </p:nvPr>
        </p:nvSpPr>
        <p:spPr>
          <a:xfrm>
            <a:off x="667369" y="1226577"/>
            <a:ext cx="10811256" cy="6691191"/>
          </a:xfrm>
        </p:spPr>
        <p:txBody>
          <a:bodyPr/>
          <a:lstStyle/>
          <a:p>
            <a:r>
              <a:rPr lang="en-US" dirty="0"/>
              <a:t>Create a bot that automates the order-to-cash workflow described by the clients:</a:t>
            </a:r>
          </a:p>
          <a:p>
            <a:pPr marL="457200" indent="-457200">
              <a:buFont typeface="+mj-lt"/>
              <a:buAutoNum type="arabicPeriod"/>
            </a:pPr>
            <a:r>
              <a:rPr lang="en-US" dirty="0"/>
              <a:t>Move processed files automatically</a:t>
            </a:r>
          </a:p>
          <a:p>
            <a:pPr marL="457200" indent="-457200">
              <a:buFont typeface="+mj-lt"/>
              <a:buAutoNum type="arabicPeriod"/>
            </a:pPr>
            <a:r>
              <a:rPr lang="en-US" dirty="0"/>
              <a:t>Update ERP for shipments/deliveries</a:t>
            </a:r>
          </a:p>
          <a:p>
            <a:pPr marL="457200" indent="-457200">
              <a:buFont typeface="+mj-lt"/>
              <a:buAutoNum type="arabicPeriod"/>
            </a:pPr>
            <a:r>
              <a:rPr lang="en-US" dirty="0"/>
              <a:t>Update Inventory levels</a:t>
            </a:r>
          </a:p>
          <a:p>
            <a:pPr marL="457200" indent="-457200">
              <a:buFont typeface="+mj-lt"/>
              <a:buAutoNum type="arabicPeriod"/>
            </a:pPr>
            <a:r>
              <a:rPr lang="en-US" dirty="0"/>
              <a:t>Create metadata tags, extend the logger (with a </a:t>
            </a:r>
            <a:r>
              <a:rPr lang="en-US" dirty="0" err="1"/>
              <a:t>json</a:t>
            </a:r>
            <a:r>
              <a:rPr lang="en-US" dirty="0"/>
              <a:t> output) </a:t>
            </a:r>
          </a:p>
          <a:p>
            <a:pPr marL="457200" indent="-457200">
              <a:buFont typeface="+mj-lt"/>
              <a:buAutoNum type="arabicPeriod"/>
            </a:pPr>
            <a:r>
              <a:rPr lang="en-US" dirty="0"/>
              <a:t>Create diagnostic output for a dashboard / create dashboard</a:t>
            </a:r>
          </a:p>
          <a:p>
            <a:pPr marL="457200" indent="-457200">
              <a:buFont typeface="+mj-lt"/>
              <a:buAutoNum type="arabicPeriod"/>
            </a:pPr>
            <a:r>
              <a:rPr lang="en-US" dirty="0"/>
              <a:t>Other ideas:</a:t>
            </a:r>
          </a:p>
          <a:p>
            <a:pPr marL="1145100" lvl="1" indent="-457200">
              <a:buFont typeface="+mj-lt"/>
              <a:buAutoNum type="arabicPeriod"/>
            </a:pPr>
            <a:r>
              <a:rPr lang="en-US" dirty="0"/>
              <a:t>ETSY Payments updates</a:t>
            </a:r>
          </a:p>
          <a:p>
            <a:pPr marL="1145100" lvl="1" indent="-457200">
              <a:buFont typeface="+mj-lt"/>
              <a:buAutoNum type="arabicPeriod"/>
            </a:pPr>
            <a:r>
              <a:rPr lang="en-US" dirty="0"/>
              <a:t>Accounting system</a:t>
            </a:r>
          </a:p>
          <a:p>
            <a:pPr marL="1145100" lvl="1" indent="-457200">
              <a:buFont typeface="+mj-lt"/>
              <a:buAutoNum type="arabicPeriod"/>
            </a:pPr>
            <a:r>
              <a:rPr lang="en-US" dirty="0"/>
              <a:t>Auto reconciliations, controls</a:t>
            </a:r>
          </a:p>
          <a:p>
            <a:pPr marL="1145100" lvl="1" indent="-457200">
              <a:buFont typeface="+mj-lt"/>
              <a:buAutoNum type="arabicPeriod"/>
            </a:pPr>
            <a:r>
              <a:rPr lang="en-US" dirty="0"/>
              <a:t>And anything else you think could be automated / improved.</a:t>
            </a:r>
          </a:p>
          <a:p>
            <a:pPr marL="1030800" lvl="1" indent="-342900">
              <a:buFont typeface="Wingdings" panose="05000000000000000000" pitchFamily="2" charset="2"/>
              <a:buChar char="ü"/>
            </a:pPr>
            <a:endParaRPr lang="en-US" dirty="0"/>
          </a:p>
          <a:p>
            <a:pPr marL="1030800" lvl="1" indent="-342900">
              <a:buFont typeface="Wingdings" panose="05000000000000000000" pitchFamily="2" charset="2"/>
              <a:buChar char="ü"/>
            </a:pPr>
            <a:endParaRPr lang="en-US" dirty="0"/>
          </a:p>
          <a:p>
            <a:endParaRPr lang="en-US" dirty="0"/>
          </a:p>
          <a:p>
            <a:pPr marL="342900" indent="-342900">
              <a:buFont typeface="Arial" panose="020B0604020202020204" pitchFamily="34" charset="0"/>
              <a:buChar char="•"/>
            </a:pPr>
            <a:endParaRPr lang="en-US" dirty="0"/>
          </a:p>
        </p:txBody>
      </p:sp>
      <p:sp>
        <p:nvSpPr>
          <p:cNvPr id="3" name="Title 2">
            <a:extLst>
              <a:ext uri="{FF2B5EF4-FFF2-40B4-BE49-F238E27FC236}">
                <a16:creationId xmlns:a16="http://schemas.microsoft.com/office/drawing/2014/main" id="{CB4212A8-F0C6-F20E-9B06-9312DA45AF16}"/>
              </a:ext>
            </a:extLst>
          </p:cNvPr>
          <p:cNvSpPr>
            <a:spLocks noGrp="1"/>
          </p:cNvSpPr>
          <p:nvPr>
            <p:ph type="title"/>
          </p:nvPr>
        </p:nvSpPr>
        <p:spPr/>
        <p:txBody>
          <a:bodyPr/>
          <a:lstStyle/>
          <a:p>
            <a:r>
              <a:rPr lang="en-US" dirty="0"/>
              <a:t>Possible extensions - recap</a:t>
            </a:r>
          </a:p>
        </p:txBody>
      </p:sp>
    </p:spTree>
    <p:extLst>
      <p:ext uri="{BB962C8B-B14F-4D97-AF65-F5344CB8AC3E}">
        <p14:creationId xmlns:p14="http://schemas.microsoft.com/office/powerpoint/2010/main" val="2063571973"/>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E10001-43A8-AA6B-5404-73CF8E572E1D}"/>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4119C61-CDED-4446-2578-48D56A709920}"/>
              </a:ext>
            </a:extLst>
          </p:cNvPr>
          <p:cNvSpPr>
            <a:spLocks noGrp="1"/>
          </p:cNvSpPr>
          <p:nvPr>
            <p:ph sz="quarter" idx="11"/>
          </p:nvPr>
        </p:nvSpPr>
        <p:spPr>
          <a:xfrm>
            <a:off x="667369" y="1226577"/>
            <a:ext cx="10811256" cy="6639895"/>
          </a:xfrm>
        </p:spPr>
        <p:txBody>
          <a:bodyPr/>
          <a:lstStyle/>
          <a:p>
            <a:pPr marL="342900" indent="-342900">
              <a:buFont typeface="Arial" panose="020B0604020202020204" pitchFamily="34" charset="0"/>
              <a:buChar char="•"/>
            </a:pPr>
            <a:r>
              <a:rPr lang="en-US" dirty="0"/>
              <a:t>Remember the video should include inputs &amp; outputs and preferably the bot running.</a:t>
            </a:r>
          </a:p>
          <a:p>
            <a:pPr marL="1030800" lvl="1" indent="-342900"/>
            <a:r>
              <a:rPr lang="en-US" dirty="0"/>
              <a:t>Hint: show the output log in the video.</a:t>
            </a:r>
          </a:p>
          <a:p>
            <a:pPr marL="342900" indent="-342900">
              <a:buFont typeface="Arial" panose="020B0604020202020204" pitchFamily="34" charset="0"/>
              <a:buChar char="•"/>
            </a:pPr>
            <a:r>
              <a:rPr lang="en-US" dirty="0"/>
              <a:t>Make it very clear what your extension(s) is(are) in the video.</a:t>
            </a:r>
          </a:p>
          <a:p>
            <a:pPr marL="1030800" lvl="1" indent="-342900"/>
            <a:r>
              <a:rPr lang="en-US" dirty="0"/>
              <a:t>Hint: if you go beyond my list, make it clear, and if you do consider researching “</a:t>
            </a:r>
            <a:r>
              <a:rPr lang="en-US" i="1" dirty="0"/>
              <a:t>end-to-end</a:t>
            </a:r>
            <a:r>
              <a:rPr lang="en-US" dirty="0"/>
              <a:t>” </a:t>
            </a:r>
            <a:r>
              <a:rPr lang="en-US" i="1" dirty="0"/>
              <a:t>automation</a:t>
            </a:r>
            <a:r>
              <a:rPr lang="en-US" dirty="0"/>
              <a:t> and discussing your bot/solution using this language. </a:t>
            </a:r>
          </a:p>
          <a:p>
            <a:pPr marL="342900" indent="-342900">
              <a:buFont typeface="Arial" panose="020B0604020202020204" pitchFamily="34" charset="0"/>
              <a:buChar char="•"/>
            </a:pPr>
            <a:r>
              <a:rPr lang="en-US" dirty="0"/>
              <a:t>Discuss the solution in terms of efficiency (hours saved) and effectiveness (minimization of potential human errors, typos, mis pasting of data, </a:t>
            </a:r>
            <a:r>
              <a:rPr lang="en-US" dirty="0" err="1"/>
              <a:t>etc</a:t>
            </a:r>
            <a:r>
              <a:rPr lang="en-US" dirty="0"/>
              <a:t>).</a:t>
            </a:r>
          </a:p>
          <a:p>
            <a:pPr marL="1030800" lvl="1" indent="-342900"/>
            <a:r>
              <a:rPr lang="en-US" dirty="0"/>
              <a:t>Hint: Consider talking about other uses of time for Victoria and Skylar.</a:t>
            </a:r>
          </a:p>
          <a:p>
            <a:pPr marL="1030800" lvl="1" indent="-342900"/>
            <a:r>
              <a:rPr lang="en-US" dirty="0"/>
              <a:t>Hint: Another discussion point is the provision of follow up services, including maintenance and or help with other automations. You are welcome to discuss these hypotheticals. </a:t>
            </a:r>
          </a:p>
          <a:p>
            <a:pPr marL="1030800" lvl="1" indent="-342900">
              <a:buFont typeface="Wingdings" panose="05000000000000000000" pitchFamily="2" charset="2"/>
              <a:buChar char="ü"/>
            </a:pPr>
            <a:endParaRPr lang="en-US" dirty="0"/>
          </a:p>
          <a:p>
            <a:pPr marL="1030800" lvl="1" indent="-342900">
              <a:buFont typeface="Wingdings" panose="05000000000000000000" pitchFamily="2" charset="2"/>
              <a:buChar char="ü"/>
            </a:pPr>
            <a:endParaRPr lang="en-US" dirty="0"/>
          </a:p>
          <a:p>
            <a:endParaRPr lang="en-US" dirty="0"/>
          </a:p>
          <a:p>
            <a:pPr marL="342900" indent="-342900">
              <a:buFont typeface="Arial" panose="020B0604020202020204" pitchFamily="34" charset="0"/>
              <a:buChar char="•"/>
            </a:pPr>
            <a:endParaRPr lang="en-US" dirty="0"/>
          </a:p>
        </p:txBody>
      </p:sp>
      <p:sp>
        <p:nvSpPr>
          <p:cNvPr id="3" name="Title 2">
            <a:extLst>
              <a:ext uri="{FF2B5EF4-FFF2-40B4-BE49-F238E27FC236}">
                <a16:creationId xmlns:a16="http://schemas.microsoft.com/office/drawing/2014/main" id="{1DD86179-AA9A-A216-6A8B-3C3CCB072D27}"/>
              </a:ext>
            </a:extLst>
          </p:cNvPr>
          <p:cNvSpPr>
            <a:spLocks noGrp="1"/>
          </p:cNvSpPr>
          <p:nvPr>
            <p:ph type="title"/>
          </p:nvPr>
        </p:nvSpPr>
        <p:spPr/>
        <p:txBody>
          <a:bodyPr/>
          <a:lstStyle/>
          <a:p>
            <a:r>
              <a:rPr lang="en-US" dirty="0"/>
              <a:t>Possible extensions – suggestions &amp; hints</a:t>
            </a:r>
          </a:p>
        </p:txBody>
      </p:sp>
    </p:spTree>
    <p:extLst>
      <p:ext uri="{BB962C8B-B14F-4D97-AF65-F5344CB8AC3E}">
        <p14:creationId xmlns:p14="http://schemas.microsoft.com/office/powerpoint/2010/main" val="1640097018"/>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5766B9-F51E-0C93-A608-2C5CA4E4D870}"/>
              </a:ext>
            </a:extLst>
          </p:cNvPr>
          <p:cNvSpPr txBox="1">
            <a:spLocks/>
          </p:cNvSpPr>
          <p:nvPr/>
        </p:nvSpPr>
        <p:spPr>
          <a:xfrm>
            <a:off x="1545634" y="2746994"/>
            <a:ext cx="8086056" cy="1215717"/>
          </a:xfrm>
          <a:prstGeom prst="rect">
            <a:avLst/>
          </a:prstGeom>
          <a:noFill/>
        </p:spPr>
        <p:txBody>
          <a:bodyPr wrap="square" lIns="0" tIns="45720" rIns="0" bIns="45720" rtlCol="0" anchor="t">
            <a:spAutoFit/>
          </a:bodyPr>
          <a:lstStyle/>
          <a:p>
            <a:pPr marL="0" marR="0" lvl="0" indent="0" algn="ctr" defTabSz="1219170" rtl="0" eaLnBrk="1" fontAlgn="auto" latinLnBrk="0" hangingPunct="1">
              <a:lnSpc>
                <a:spcPct val="100000"/>
              </a:lnSpc>
              <a:spcBef>
                <a:spcPts val="600"/>
              </a:spcBef>
              <a:spcAft>
                <a:spcPts val="0"/>
              </a:spcAft>
              <a:buClrTx/>
              <a:buSzPct val="100000"/>
              <a:buFontTx/>
              <a:buNone/>
              <a:tabLst/>
              <a:defRPr/>
            </a:pPr>
            <a:endParaRPr kumimoji="0" lang="en-US" sz="2800" b="1" i="0" u="none" strike="noStrike" kern="1200" cap="none" spc="0" normalizeH="0" baseline="0" noProof="0" dirty="0">
              <a:ln>
                <a:noFill/>
              </a:ln>
              <a:solidFill>
                <a:prstClr val="white"/>
              </a:solidFill>
              <a:effectLst/>
              <a:uLnTx/>
              <a:uFillTx/>
              <a:latin typeface="Open Sans"/>
              <a:ea typeface="+mn-ea"/>
              <a:cs typeface="+mn-cs"/>
            </a:endParaRPr>
          </a:p>
          <a:p>
            <a:pPr marL="0" marR="0" lvl="0" indent="0" algn="ctr" defTabSz="1219170" rtl="0" eaLnBrk="1" fontAlgn="auto" latinLnBrk="0" hangingPunct="1">
              <a:lnSpc>
                <a:spcPct val="100000"/>
              </a:lnSpc>
              <a:spcBef>
                <a:spcPts val="600"/>
              </a:spcBef>
              <a:spcAft>
                <a:spcPts val="0"/>
              </a:spcAft>
              <a:buClrTx/>
              <a:buSzPct val="100000"/>
              <a:buFontTx/>
              <a:buNone/>
              <a:tabLst/>
              <a:defRPr/>
            </a:pPr>
            <a:r>
              <a:rPr kumimoji="0" lang="en-US" sz="4000" b="1" i="0" u="none" strike="noStrike" kern="1200" cap="none" spc="0" normalizeH="0" baseline="0" noProof="0" dirty="0">
                <a:ln>
                  <a:noFill/>
                </a:ln>
                <a:solidFill>
                  <a:prstClr val="white"/>
                </a:solidFill>
                <a:effectLst/>
                <a:uLnTx/>
                <a:uFillTx/>
                <a:latin typeface="Open Sans"/>
                <a:ea typeface="+mn-ea"/>
                <a:cs typeface="+mn-cs"/>
              </a:rPr>
              <a:t>Thank you</a:t>
            </a:r>
          </a:p>
        </p:txBody>
      </p:sp>
    </p:spTree>
    <p:extLst>
      <p:ext uri="{BB962C8B-B14F-4D97-AF65-F5344CB8AC3E}">
        <p14:creationId xmlns:p14="http://schemas.microsoft.com/office/powerpoint/2010/main" val="3459237910"/>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247E76-66C4-3A70-5757-2F64C81E6DBC}"/>
            </a:ext>
          </a:extLst>
        </p:cNvPr>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F4D6AD8D-523A-CFD8-64DA-B29F4BC724D7}"/>
              </a:ext>
            </a:extLst>
          </p:cNvPr>
          <p:cNvCxnSpPr>
            <a:cxnSpLocks/>
          </p:cNvCxnSpPr>
          <p:nvPr/>
        </p:nvCxnSpPr>
        <p:spPr>
          <a:xfrm>
            <a:off x="216791" y="1450172"/>
            <a:ext cx="474374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31B1AB41-75E9-C39E-0184-B93A0A725ADD}"/>
              </a:ext>
            </a:extLst>
          </p:cNvPr>
          <p:cNvSpPr txBox="1">
            <a:spLocks/>
          </p:cNvSpPr>
          <p:nvPr/>
        </p:nvSpPr>
        <p:spPr>
          <a:xfrm>
            <a:off x="357016" y="-9917"/>
            <a:ext cx="8086056" cy="1215717"/>
          </a:xfrm>
          <a:prstGeom prst="rect">
            <a:avLst/>
          </a:prstGeom>
          <a:noFill/>
        </p:spPr>
        <p:txBody>
          <a:bodyPr wrap="square" lIns="0" tIns="45720" rIns="0" bIns="45720" rtlCol="0" anchor="t">
            <a:spAutoFit/>
          </a:bodyPr>
          <a:lstStyle/>
          <a:p>
            <a:pPr marL="0" marR="0" lvl="0" indent="0" algn="ctr" defTabSz="1219170" rtl="0" eaLnBrk="1" fontAlgn="auto" latinLnBrk="0" hangingPunct="1">
              <a:lnSpc>
                <a:spcPct val="100000"/>
              </a:lnSpc>
              <a:spcBef>
                <a:spcPts val="600"/>
              </a:spcBef>
              <a:spcAft>
                <a:spcPts val="0"/>
              </a:spcAft>
              <a:buClrTx/>
              <a:buSzPct val="100000"/>
              <a:buFontTx/>
              <a:buNone/>
              <a:tabLst/>
              <a:defRPr/>
            </a:pPr>
            <a:endParaRPr kumimoji="0" lang="en-US" sz="2800" b="1" i="0" u="none" strike="noStrike" kern="1200" cap="none" spc="0" normalizeH="0" baseline="0" noProof="0" dirty="0">
              <a:ln>
                <a:noFill/>
              </a:ln>
              <a:solidFill>
                <a:prstClr val="white"/>
              </a:solidFill>
              <a:effectLst/>
              <a:uLnTx/>
              <a:uFillTx/>
              <a:latin typeface="Open Sans"/>
              <a:ea typeface="+mn-ea"/>
              <a:cs typeface="+mn-cs"/>
            </a:endParaRPr>
          </a:p>
          <a:p>
            <a:pPr marL="0" marR="0" lvl="0" indent="0" defTabSz="1219170" rtl="0" eaLnBrk="1" fontAlgn="auto" latinLnBrk="0" hangingPunct="1">
              <a:lnSpc>
                <a:spcPct val="100000"/>
              </a:lnSpc>
              <a:spcBef>
                <a:spcPts val="600"/>
              </a:spcBef>
              <a:spcAft>
                <a:spcPts val="0"/>
              </a:spcAft>
              <a:buClrTx/>
              <a:buSzPct val="100000"/>
              <a:buFontTx/>
              <a:buNone/>
              <a:tabLst/>
              <a:defRPr/>
            </a:pPr>
            <a:r>
              <a:rPr lang="en-US" sz="4000" b="1" dirty="0">
                <a:solidFill>
                  <a:schemeClr val="bg1"/>
                </a:solidFill>
                <a:latin typeface="Open Sans"/>
              </a:rPr>
              <a:t>Agenda</a:t>
            </a:r>
            <a:endParaRPr kumimoji="0" lang="en-US" sz="4000" b="1" i="0" u="none" strike="noStrike" kern="1200" cap="none" spc="0" normalizeH="0" baseline="0" noProof="0" dirty="0">
              <a:ln>
                <a:noFill/>
              </a:ln>
              <a:solidFill>
                <a:prstClr val="white"/>
              </a:solidFill>
              <a:effectLst/>
              <a:uLnTx/>
              <a:uFillTx/>
              <a:latin typeface="Open Sans"/>
              <a:ea typeface="+mn-ea"/>
              <a:cs typeface="+mn-cs"/>
            </a:endParaRPr>
          </a:p>
        </p:txBody>
      </p:sp>
      <p:sp>
        <p:nvSpPr>
          <p:cNvPr id="4" name="TextBox 3">
            <a:extLst>
              <a:ext uri="{FF2B5EF4-FFF2-40B4-BE49-F238E27FC236}">
                <a16:creationId xmlns:a16="http://schemas.microsoft.com/office/drawing/2014/main" id="{57594B7F-5D66-336D-71CC-B36236C7E124}"/>
              </a:ext>
            </a:extLst>
          </p:cNvPr>
          <p:cNvSpPr txBox="1"/>
          <p:nvPr/>
        </p:nvSpPr>
        <p:spPr>
          <a:xfrm>
            <a:off x="670560" y="2177143"/>
            <a:ext cx="9273540" cy="1384995"/>
          </a:xfrm>
          <a:prstGeom prst="rect">
            <a:avLst/>
          </a:prstGeom>
          <a:noFill/>
        </p:spPr>
        <p:txBody>
          <a:bodyPr wrap="square" rtlCol="0">
            <a:spAutoFit/>
          </a:bodyPr>
          <a:lstStyle/>
          <a:p>
            <a:pPr marL="285750" indent="-285750">
              <a:buFont typeface="Arial" panose="020B0604020202020204" pitchFamily="34" charset="0"/>
              <a:buChar char="•"/>
            </a:pPr>
            <a:r>
              <a:rPr lang="en-US" sz="2800" b="1" dirty="0">
                <a:solidFill>
                  <a:schemeClr val="bg1"/>
                </a:solidFill>
                <a:latin typeface="+mn-lt"/>
              </a:rPr>
              <a:t>Review</a:t>
            </a:r>
          </a:p>
          <a:p>
            <a:pPr marL="285750" indent="-285750">
              <a:buFont typeface="Arial" panose="020B0604020202020204" pitchFamily="34" charset="0"/>
              <a:buChar char="•"/>
            </a:pPr>
            <a:r>
              <a:rPr lang="en-US" sz="2800" dirty="0">
                <a:solidFill>
                  <a:schemeClr val="bg1"/>
                </a:solidFill>
                <a:latin typeface="+mn-lt"/>
              </a:rPr>
              <a:t>Pure Reformed Oils Case: Continued</a:t>
            </a:r>
          </a:p>
          <a:p>
            <a:pPr marL="742950" lvl="1" indent="-285750">
              <a:buFont typeface="Arial" panose="020B0604020202020204" pitchFamily="34" charset="0"/>
              <a:buChar char="•"/>
            </a:pPr>
            <a:r>
              <a:rPr lang="en-US" sz="2800" dirty="0">
                <a:solidFill>
                  <a:schemeClr val="bg1"/>
                </a:solidFill>
                <a:latin typeface="+mn-lt"/>
              </a:rPr>
              <a:t>Possible extensions</a:t>
            </a:r>
          </a:p>
        </p:txBody>
      </p:sp>
    </p:spTree>
    <p:extLst>
      <p:ext uri="{BB962C8B-B14F-4D97-AF65-F5344CB8AC3E}">
        <p14:creationId xmlns:p14="http://schemas.microsoft.com/office/powerpoint/2010/main" val="207980204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9A70D7-A92D-8C5A-DEDC-39D5A246341F}"/>
              </a:ext>
            </a:extLst>
          </p:cNvPr>
          <p:cNvSpPr>
            <a:spLocks noGrp="1"/>
          </p:cNvSpPr>
          <p:nvPr>
            <p:ph type="title"/>
          </p:nvPr>
        </p:nvSpPr>
        <p:spPr/>
        <p:txBody>
          <a:bodyPr/>
          <a:lstStyle/>
          <a:p>
            <a:r>
              <a:rPr lang="en-US" dirty="0"/>
              <a:t>Course Overview</a:t>
            </a:r>
          </a:p>
        </p:txBody>
      </p:sp>
      <p:pic>
        <p:nvPicPr>
          <p:cNvPr id="5" name="Picture 4" descr="A purple rectangular sign with white text&#10;&#10;AI-generated content may be incorrect.">
            <a:extLst>
              <a:ext uri="{FF2B5EF4-FFF2-40B4-BE49-F238E27FC236}">
                <a16:creationId xmlns:a16="http://schemas.microsoft.com/office/drawing/2014/main" id="{953493A8-9F79-5A46-79FC-F0677AC6058C}"/>
              </a:ext>
            </a:extLst>
          </p:cNvPr>
          <p:cNvPicPr>
            <a:picLocks noChangeAspect="1"/>
          </p:cNvPicPr>
          <p:nvPr/>
        </p:nvPicPr>
        <p:blipFill>
          <a:blip r:embed="rId2"/>
          <a:srcRect t="23294" b="25622"/>
          <a:stretch/>
        </p:blipFill>
        <p:spPr>
          <a:xfrm>
            <a:off x="952500" y="1597446"/>
            <a:ext cx="10287000" cy="3503364"/>
          </a:xfrm>
          <a:prstGeom prst="rect">
            <a:avLst/>
          </a:prstGeom>
        </p:spPr>
      </p:pic>
      <p:sp>
        <p:nvSpPr>
          <p:cNvPr id="2" name="Rectangle 1">
            <a:extLst>
              <a:ext uri="{FF2B5EF4-FFF2-40B4-BE49-F238E27FC236}">
                <a16:creationId xmlns:a16="http://schemas.microsoft.com/office/drawing/2014/main" id="{A56C5F72-57B1-5C6B-0261-B766D8B16C8E}"/>
              </a:ext>
            </a:extLst>
          </p:cNvPr>
          <p:cNvSpPr/>
          <p:nvPr/>
        </p:nvSpPr>
        <p:spPr>
          <a:xfrm>
            <a:off x="850900" y="1365250"/>
            <a:ext cx="5003800" cy="4850948"/>
          </a:xfrm>
          <a:prstGeom prst="rect">
            <a:avLst/>
          </a:prstGeom>
          <a:noFill/>
          <a:ln w="57150">
            <a:solidFill>
              <a:srgbClr val="FFCD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ight Brace 3">
            <a:extLst>
              <a:ext uri="{FF2B5EF4-FFF2-40B4-BE49-F238E27FC236}">
                <a16:creationId xmlns:a16="http://schemas.microsoft.com/office/drawing/2014/main" id="{4B45CF65-D838-757F-CA0E-29DE83B2999A}"/>
              </a:ext>
            </a:extLst>
          </p:cNvPr>
          <p:cNvSpPr/>
          <p:nvPr/>
        </p:nvSpPr>
        <p:spPr>
          <a:xfrm>
            <a:off x="6096000" y="5168900"/>
            <a:ext cx="146050" cy="1047298"/>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TextBox 5">
            <a:extLst>
              <a:ext uri="{FF2B5EF4-FFF2-40B4-BE49-F238E27FC236}">
                <a16:creationId xmlns:a16="http://schemas.microsoft.com/office/drawing/2014/main" id="{9C731DAA-0291-2616-7C06-EA438EF71AE9}"/>
              </a:ext>
            </a:extLst>
          </p:cNvPr>
          <p:cNvSpPr txBox="1"/>
          <p:nvPr/>
        </p:nvSpPr>
        <p:spPr>
          <a:xfrm>
            <a:off x="6483349" y="5230884"/>
            <a:ext cx="5333896" cy="923330"/>
          </a:xfrm>
          <a:prstGeom prst="rect">
            <a:avLst/>
          </a:prstGeom>
          <a:noFill/>
        </p:spPr>
        <p:txBody>
          <a:bodyPr wrap="none" rtlCol="0">
            <a:spAutoFit/>
          </a:bodyPr>
          <a:lstStyle/>
          <a:p>
            <a:pPr marL="285750" indent="-285750">
              <a:buFont typeface="Arial" panose="020B0604020202020204" pitchFamily="34" charset="0"/>
              <a:buChar char="•"/>
            </a:pPr>
            <a:r>
              <a:rPr lang="en-US" dirty="0">
                <a:latin typeface="+mn-lt"/>
              </a:rPr>
              <a:t>Order-to-Cash Process Automation</a:t>
            </a:r>
          </a:p>
          <a:p>
            <a:pPr marL="285750" indent="-285750">
              <a:buFont typeface="Arial" panose="020B0604020202020204" pitchFamily="34" charset="0"/>
              <a:buChar char="•"/>
            </a:pPr>
            <a:r>
              <a:rPr lang="en-US" i="1" dirty="0" err="1">
                <a:latin typeface="+mn-lt"/>
              </a:rPr>
              <a:t>UIPath</a:t>
            </a:r>
            <a:r>
              <a:rPr lang="en-US" i="1" dirty="0">
                <a:latin typeface="+mn-lt"/>
              </a:rPr>
              <a:t> Activities</a:t>
            </a:r>
          </a:p>
          <a:p>
            <a:pPr marL="285750" indent="-285750">
              <a:buFont typeface="Arial" panose="020B0604020202020204" pitchFamily="34" charset="0"/>
              <a:buChar char="•"/>
            </a:pPr>
            <a:r>
              <a:rPr lang="en-US" b="1" i="1" dirty="0">
                <a:solidFill>
                  <a:schemeClr val="tx2"/>
                </a:solidFill>
                <a:latin typeface="+mn-lt"/>
              </a:rPr>
              <a:t>Generalizing to any spreadsheet automation</a:t>
            </a:r>
          </a:p>
        </p:txBody>
      </p:sp>
    </p:spTree>
    <p:extLst>
      <p:ext uri="{BB962C8B-B14F-4D97-AF65-F5344CB8AC3E}">
        <p14:creationId xmlns:p14="http://schemas.microsoft.com/office/powerpoint/2010/main" val="268045073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871685E-3764-E917-D6B0-E8B9DA8E98FE}"/>
              </a:ext>
            </a:extLst>
          </p:cNvPr>
          <p:cNvSpPr>
            <a:spLocks noGrp="1"/>
          </p:cNvSpPr>
          <p:nvPr>
            <p:ph sz="quarter" idx="11"/>
          </p:nvPr>
        </p:nvSpPr>
        <p:spPr>
          <a:xfrm>
            <a:off x="609600" y="1744134"/>
            <a:ext cx="10699750" cy="1154098"/>
          </a:xfrm>
        </p:spPr>
        <p:txBody>
          <a:bodyPr/>
          <a:lstStyle/>
          <a:p>
            <a:pPr marL="342900" indent="-342900">
              <a:buFont typeface="Arial" panose="020B0604020202020204" pitchFamily="34" charset="0"/>
              <a:buChar char="•"/>
            </a:pPr>
            <a:r>
              <a:rPr lang="en-US" sz="2400" b="1" dirty="0"/>
              <a:t>Thanks for  the </a:t>
            </a:r>
            <a:r>
              <a:rPr lang="en-US" sz="2400" b="1" i="1" dirty="0"/>
              <a:t>Write Cell Error </a:t>
            </a:r>
            <a:r>
              <a:rPr lang="en-US" sz="2400" b="1" dirty="0"/>
              <a:t>emails (and other errors) </a:t>
            </a:r>
          </a:p>
          <a:p>
            <a:pPr marL="1030800" lvl="1" indent="-342900"/>
            <a:r>
              <a:rPr lang="en-US" sz="2400" b="1" dirty="0"/>
              <a:t>Good news – all errors related to Excel</a:t>
            </a:r>
          </a:p>
        </p:txBody>
      </p:sp>
      <p:sp>
        <p:nvSpPr>
          <p:cNvPr id="3" name="Title 2">
            <a:extLst>
              <a:ext uri="{FF2B5EF4-FFF2-40B4-BE49-F238E27FC236}">
                <a16:creationId xmlns:a16="http://schemas.microsoft.com/office/drawing/2014/main" id="{3F3409D2-6E0F-2A59-38F8-03F672036B6F}"/>
              </a:ext>
            </a:extLst>
          </p:cNvPr>
          <p:cNvSpPr>
            <a:spLocks noGrp="1"/>
          </p:cNvSpPr>
          <p:nvPr>
            <p:ph type="title"/>
          </p:nvPr>
        </p:nvSpPr>
        <p:spPr/>
        <p:txBody>
          <a:bodyPr/>
          <a:lstStyle/>
          <a:p>
            <a:r>
              <a:rPr lang="en-US" dirty="0"/>
              <a:t>Class 6 recap</a:t>
            </a:r>
          </a:p>
        </p:txBody>
      </p:sp>
      <p:pic>
        <p:nvPicPr>
          <p:cNvPr id="5" name="Picture 4" descr="A screenshot of a computer&#10;&#10;AI-generated content may be incorrect.">
            <a:extLst>
              <a:ext uri="{FF2B5EF4-FFF2-40B4-BE49-F238E27FC236}">
                <a16:creationId xmlns:a16="http://schemas.microsoft.com/office/drawing/2014/main" id="{A0609996-A726-3D85-C9CE-5229762742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508" y="3021470"/>
            <a:ext cx="5328892" cy="3073718"/>
          </a:xfrm>
          <a:prstGeom prst="rect">
            <a:avLst/>
          </a:prstGeom>
        </p:spPr>
      </p:pic>
      <p:pic>
        <p:nvPicPr>
          <p:cNvPr id="7" name="Picture 6" descr="A screenshot of a computer&#10;&#10;AI-generated content may be incorrect.">
            <a:extLst>
              <a:ext uri="{FF2B5EF4-FFF2-40B4-BE49-F238E27FC236}">
                <a16:creationId xmlns:a16="http://schemas.microsoft.com/office/drawing/2014/main" id="{78C0C57E-6BFC-B38C-8AF4-BF232EA259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6650" y="2872514"/>
            <a:ext cx="4876800" cy="3384331"/>
          </a:xfrm>
          <a:prstGeom prst="rect">
            <a:avLst/>
          </a:prstGeom>
        </p:spPr>
      </p:pic>
    </p:spTree>
    <p:extLst>
      <p:ext uri="{BB962C8B-B14F-4D97-AF65-F5344CB8AC3E}">
        <p14:creationId xmlns:p14="http://schemas.microsoft.com/office/powerpoint/2010/main" val="3898408136"/>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B2D94AA-44F7-8785-104B-248709A3997D}"/>
              </a:ext>
            </a:extLst>
          </p:cNvPr>
          <p:cNvSpPr>
            <a:spLocks noGrp="1"/>
          </p:cNvSpPr>
          <p:nvPr>
            <p:ph type="pic" sz="quarter" idx="14"/>
          </p:nvPr>
        </p:nvSpPr>
        <p:spPr/>
        <p:txBody>
          <a:bodyPr/>
          <a:lstStyle/>
          <a:p>
            <a:endParaRPr lang="en-US"/>
          </a:p>
        </p:txBody>
      </p:sp>
      <p:pic>
        <p:nvPicPr>
          <p:cNvPr id="5" name="Picture 4">
            <a:extLst>
              <a:ext uri="{FF2B5EF4-FFF2-40B4-BE49-F238E27FC236}">
                <a16:creationId xmlns:a16="http://schemas.microsoft.com/office/drawing/2014/main" id="{B9453790-C601-2C7D-D317-C69A0255AF9F}"/>
              </a:ext>
            </a:extLst>
          </p:cNvPr>
          <p:cNvPicPr>
            <a:picLocks noChangeAspect="1"/>
          </p:cNvPicPr>
          <p:nvPr/>
        </p:nvPicPr>
        <p:blipFill>
          <a:blip r:embed="rId2"/>
          <a:stretch>
            <a:fillRect/>
          </a:stretch>
        </p:blipFill>
        <p:spPr>
          <a:xfrm>
            <a:off x="1262200" y="14558"/>
            <a:ext cx="9621593" cy="6201640"/>
          </a:xfrm>
          <a:prstGeom prst="rect">
            <a:avLst/>
          </a:prstGeom>
        </p:spPr>
      </p:pic>
    </p:spTree>
    <p:extLst>
      <p:ext uri="{BB962C8B-B14F-4D97-AF65-F5344CB8AC3E}">
        <p14:creationId xmlns:p14="http://schemas.microsoft.com/office/powerpoint/2010/main" val="3493672150"/>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BB4D500-BF11-8EE4-1CD4-38DC1AC253B4}"/>
              </a:ext>
            </a:extLst>
          </p:cNvPr>
          <p:cNvSpPr>
            <a:spLocks noGrp="1"/>
          </p:cNvSpPr>
          <p:nvPr>
            <p:ph sz="quarter" idx="11"/>
          </p:nvPr>
        </p:nvSpPr>
        <p:spPr/>
        <p:txBody>
          <a:bodyPr/>
          <a:lstStyle/>
          <a:p>
            <a:endParaRPr lang="en-US"/>
          </a:p>
        </p:txBody>
      </p:sp>
      <p:sp>
        <p:nvSpPr>
          <p:cNvPr id="3" name="Title 2">
            <a:extLst>
              <a:ext uri="{FF2B5EF4-FFF2-40B4-BE49-F238E27FC236}">
                <a16:creationId xmlns:a16="http://schemas.microsoft.com/office/drawing/2014/main" id="{C8B6DA95-90B8-6B39-F2CD-54FD38BDE83B}"/>
              </a:ext>
            </a:extLst>
          </p:cNvPr>
          <p:cNvSpPr>
            <a:spLocks noGrp="1"/>
          </p:cNvSpPr>
          <p:nvPr>
            <p:ph type="title"/>
          </p:nvPr>
        </p:nvSpPr>
        <p:spPr/>
        <p:txBody>
          <a:bodyPr/>
          <a:lstStyle/>
          <a:p>
            <a:r>
              <a:rPr lang="en-US" dirty="0"/>
              <a:t>In scope at top level</a:t>
            </a:r>
          </a:p>
        </p:txBody>
      </p:sp>
      <p:pic>
        <p:nvPicPr>
          <p:cNvPr id="7" name="Picture 6">
            <a:extLst>
              <a:ext uri="{FF2B5EF4-FFF2-40B4-BE49-F238E27FC236}">
                <a16:creationId xmlns:a16="http://schemas.microsoft.com/office/drawing/2014/main" id="{698A8F3A-4B7B-3710-3EAA-E84E6AEA24F2}"/>
              </a:ext>
            </a:extLst>
          </p:cNvPr>
          <p:cNvPicPr>
            <a:picLocks noChangeAspect="1"/>
          </p:cNvPicPr>
          <p:nvPr/>
        </p:nvPicPr>
        <p:blipFill>
          <a:blip r:embed="rId2"/>
          <a:stretch>
            <a:fillRect/>
          </a:stretch>
        </p:blipFill>
        <p:spPr>
          <a:xfrm>
            <a:off x="2090178" y="1723787"/>
            <a:ext cx="8011643" cy="3410426"/>
          </a:xfrm>
          <a:prstGeom prst="rect">
            <a:avLst/>
          </a:prstGeom>
        </p:spPr>
      </p:pic>
    </p:spTree>
    <p:extLst>
      <p:ext uri="{BB962C8B-B14F-4D97-AF65-F5344CB8AC3E}">
        <p14:creationId xmlns:p14="http://schemas.microsoft.com/office/powerpoint/2010/main" val="1465004"/>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53748C-9531-DD9D-7235-44137709D57F}"/>
              </a:ext>
            </a:extLst>
          </p:cNvPr>
          <p:cNvSpPr>
            <a:spLocks noGrp="1"/>
          </p:cNvSpPr>
          <p:nvPr>
            <p:ph type="title"/>
          </p:nvPr>
        </p:nvSpPr>
        <p:spPr/>
        <p:txBody>
          <a:bodyPr/>
          <a:lstStyle/>
          <a:p>
            <a:r>
              <a:rPr lang="en-US" dirty="0"/>
              <a:t>No excel version of ERP</a:t>
            </a:r>
          </a:p>
        </p:txBody>
      </p:sp>
      <p:pic>
        <p:nvPicPr>
          <p:cNvPr id="5" name="Picture 4">
            <a:extLst>
              <a:ext uri="{FF2B5EF4-FFF2-40B4-BE49-F238E27FC236}">
                <a16:creationId xmlns:a16="http://schemas.microsoft.com/office/drawing/2014/main" id="{262C06B2-CC0C-FE62-34C1-7D0166E2D293}"/>
              </a:ext>
            </a:extLst>
          </p:cNvPr>
          <p:cNvPicPr>
            <a:picLocks noChangeAspect="1"/>
          </p:cNvPicPr>
          <p:nvPr/>
        </p:nvPicPr>
        <p:blipFill>
          <a:blip r:embed="rId2"/>
          <a:stretch>
            <a:fillRect/>
          </a:stretch>
        </p:blipFill>
        <p:spPr>
          <a:xfrm>
            <a:off x="1842494" y="1819050"/>
            <a:ext cx="8507012" cy="3219899"/>
          </a:xfrm>
          <a:prstGeom prst="rect">
            <a:avLst/>
          </a:prstGeom>
        </p:spPr>
      </p:pic>
    </p:spTree>
    <p:extLst>
      <p:ext uri="{BB962C8B-B14F-4D97-AF65-F5344CB8AC3E}">
        <p14:creationId xmlns:p14="http://schemas.microsoft.com/office/powerpoint/2010/main" val="3480787663"/>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52F68D-1691-09CF-E5F8-07DF25C533A4}"/>
            </a:ext>
          </a:extLst>
        </p:cNvPr>
        <p:cNvGrpSpPr/>
        <p:nvPr/>
      </p:nvGrpSpPr>
      <p:grpSpPr>
        <a:xfrm>
          <a:off x="0" y="0"/>
          <a:ext cx="0" cy="0"/>
          <a:chOff x="0" y="0"/>
          <a:chExt cx="0" cy="0"/>
        </a:xfrm>
      </p:grpSpPr>
      <p:sp>
        <p:nvSpPr>
          <p:cNvPr id="11" name="Text Placeholder 10">
            <a:extLst>
              <a:ext uri="{FF2B5EF4-FFF2-40B4-BE49-F238E27FC236}">
                <a16:creationId xmlns:a16="http://schemas.microsoft.com/office/drawing/2014/main" id="{33C7BA47-DAC1-E68C-76E1-1A428ABEE78A}"/>
              </a:ext>
            </a:extLst>
          </p:cNvPr>
          <p:cNvSpPr>
            <a:spLocks noGrp="1"/>
          </p:cNvSpPr>
          <p:nvPr>
            <p:ph type="body" sz="quarter" idx="13"/>
          </p:nvPr>
        </p:nvSpPr>
        <p:spPr/>
        <p:txBody>
          <a:bodyPr/>
          <a:lstStyle/>
          <a:p>
            <a:endParaRPr lang="en-US"/>
          </a:p>
        </p:txBody>
      </p:sp>
      <p:sp>
        <p:nvSpPr>
          <p:cNvPr id="12" name="Picture Placeholder 11">
            <a:extLst>
              <a:ext uri="{FF2B5EF4-FFF2-40B4-BE49-F238E27FC236}">
                <a16:creationId xmlns:a16="http://schemas.microsoft.com/office/drawing/2014/main" id="{F7F55A6C-39E1-307A-F937-03CE8E066CD9}"/>
              </a:ext>
            </a:extLst>
          </p:cNvPr>
          <p:cNvSpPr>
            <a:spLocks noGrp="1"/>
          </p:cNvSpPr>
          <p:nvPr>
            <p:ph type="pic" sz="quarter" idx="14"/>
          </p:nvPr>
        </p:nvSpPr>
        <p:spPr/>
        <p:txBody>
          <a:bodyPr/>
          <a:lstStyle/>
          <a:p>
            <a:endParaRPr lang="en-US"/>
          </a:p>
        </p:txBody>
      </p:sp>
      <p:pic>
        <p:nvPicPr>
          <p:cNvPr id="5" name="Picture 4">
            <a:extLst>
              <a:ext uri="{FF2B5EF4-FFF2-40B4-BE49-F238E27FC236}">
                <a16:creationId xmlns:a16="http://schemas.microsoft.com/office/drawing/2014/main" id="{08A03F78-F143-2098-0F53-0992106066D6}"/>
              </a:ext>
            </a:extLst>
          </p:cNvPr>
          <p:cNvPicPr>
            <a:picLocks noChangeAspect="1"/>
          </p:cNvPicPr>
          <p:nvPr/>
        </p:nvPicPr>
        <p:blipFill>
          <a:blip r:embed="rId2"/>
          <a:stretch>
            <a:fillRect/>
          </a:stretch>
        </p:blipFill>
        <p:spPr>
          <a:xfrm>
            <a:off x="1262200" y="14558"/>
            <a:ext cx="9621593" cy="6201640"/>
          </a:xfrm>
          <a:prstGeom prst="rect">
            <a:avLst/>
          </a:prstGeom>
        </p:spPr>
      </p:pic>
      <p:sp>
        <p:nvSpPr>
          <p:cNvPr id="4" name="Rectangle 3">
            <a:extLst>
              <a:ext uri="{FF2B5EF4-FFF2-40B4-BE49-F238E27FC236}">
                <a16:creationId xmlns:a16="http://schemas.microsoft.com/office/drawing/2014/main" id="{C3551F1A-BB11-1488-9D5B-6CE03CB016CE}"/>
              </a:ext>
            </a:extLst>
          </p:cNvPr>
          <p:cNvSpPr/>
          <p:nvPr/>
        </p:nvSpPr>
        <p:spPr>
          <a:xfrm>
            <a:off x="1587500" y="4622800"/>
            <a:ext cx="2241550" cy="939800"/>
          </a:xfrm>
          <a:prstGeom prst="rect">
            <a:avLst/>
          </a:prstGeom>
          <a:noFill/>
          <a:ln w="28575">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2377EDE-7BDD-1B3B-97F1-9E13E995F48B}"/>
              </a:ext>
            </a:extLst>
          </p:cNvPr>
          <p:cNvSpPr txBox="1"/>
          <p:nvPr/>
        </p:nvSpPr>
        <p:spPr>
          <a:xfrm>
            <a:off x="2552699" y="5664633"/>
            <a:ext cx="1176925" cy="369332"/>
          </a:xfrm>
          <a:prstGeom prst="rect">
            <a:avLst/>
          </a:prstGeom>
          <a:noFill/>
        </p:spPr>
        <p:txBody>
          <a:bodyPr wrap="none" rtlCol="0">
            <a:spAutoFit/>
          </a:bodyPr>
          <a:lstStyle/>
          <a:p>
            <a:r>
              <a:rPr lang="en-US" dirty="0">
                <a:latin typeface="+mn-lt"/>
              </a:rPr>
              <a:t>Updated!</a:t>
            </a:r>
          </a:p>
        </p:txBody>
      </p:sp>
      <p:sp>
        <p:nvSpPr>
          <p:cNvPr id="7" name="Rectangle 6">
            <a:extLst>
              <a:ext uri="{FF2B5EF4-FFF2-40B4-BE49-F238E27FC236}">
                <a16:creationId xmlns:a16="http://schemas.microsoft.com/office/drawing/2014/main" id="{2D5F752C-BD1B-3343-236F-189E50C8EB1D}"/>
              </a:ext>
            </a:extLst>
          </p:cNvPr>
          <p:cNvSpPr/>
          <p:nvPr/>
        </p:nvSpPr>
        <p:spPr>
          <a:xfrm>
            <a:off x="8561073" y="3527030"/>
            <a:ext cx="2241550" cy="939800"/>
          </a:xfrm>
          <a:prstGeom prst="rect">
            <a:avLst/>
          </a:prstGeom>
          <a:noFill/>
          <a:ln w="28575">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FC52695-A7B3-27E1-BE25-4891371961F3}"/>
              </a:ext>
            </a:extLst>
          </p:cNvPr>
          <p:cNvSpPr txBox="1"/>
          <p:nvPr/>
        </p:nvSpPr>
        <p:spPr>
          <a:xfrm>
            <a:off x="8317339" y="4438134"/>
            <a:ext cx="2729017" cy="369332"/>
          </a:xfrm>
          <a:prstGeom prst="rect">
            <a:avLst/>
          </a:prstGeom>
          <a:noFill/>
        </p:spPr>
        <p:txBody>
          <a:bodyPr wrap="none" rtlCol="0">
            <a:spAutoFit/>
          </a:bodyPr>
          <a:lstStyle/>
          <a:p>
            <a:r>
              <a:rPr lang="en-US" dirty="0">
                <a:latin typeface="+mn-lt"/>
              </a:rPr>
              <a:t>Changed (removes xlsx)</a:t>
            </a:r>
          </a:p>
        </p:txBody>
      </p:sp>
      <p:sp>
        <p:nvSpPr>
          <p:cNvPr id="9" name="Rectangle 8">
            <a:extLst>
              <a:ext uri="{FF2B5EF4-FFF2-40B4-BE49-F238E27FC236}">
                <a16:creationId xmlns:a16="http://schemas.microsoft.com/office/drawing/2014/main" id="{DC22BF53-E039-5E90-9694-72BCB1798FE9}"/>
              </a:ext>
            </a:extLst>
          </p:cNvPr>
          <p:cNvSpPr/>
          <p:nvPr/>
        </p:nvSpPr>
        <p:spPr>
          <a:xfrm>
            <a:off x="3265173" y="171902"/>
            <a:ext cx="2241550" cy="939800"/>
          </a:xfrm>
          <a:prstGeom prst="rect">
            <a:avLst/>
          </a:prstGeom>
          <a:noFill/>
          <a:ln w="28575">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BFF2C5A-3BA9-8943-F02E-699E6EE4A592}"/>
              </a:ext>
            </a:extLst>
          </p:cNvPr>
          <p:cNvSpPr txBox="1"/>
          <p:nvPr/>
        </p:nvSpPr>
        <p:spPr>
          <a:xfrm>
            <a:off x="3021439" y="1083006"/>
            <a:ext cx="2729017" cy="369332"/>
          </a:xfrm>
          <a:prstGeom prst="rect">
            <a:avLst/>
          </a:prstGeom>
          <a:noFill/>
        </p:spPr>
        <p:txBody>
          <a:bodyPr wrap="none" rtlCol="0">
            <a:spAutoFit/>
          </a:bodyPr>
          <a:lstStyle/>
          <a:p>
            <a:r>
              <a:rPr lang="en-US" dirty="0">
                <a:latin typeface="+mn-lt"/>
              </a:rPr>
              <a:t>Changed (removes xlsx)</a:t>
            </a:r>
          </a:p>
        </p:txBody>
      </p:sp>
    </p:spTree>
    <p:extLst>
      <p:ext uri="{BB962C8B-B14F-4D97-AF65-F5344CB8AC3E}">
        <p14:creationId xmlns:p14="http://schemas.microsoft.com/office/powerpoint/2010/main" val="3631159143"/>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F9C457E-B7AF-25BE-039A-C1A581408437}"/>
              </a:ext>
            </a:extLst>
          </p:cNvPr>
          <p:cNvSpPr>
            <a:spLocks noGrp="1"/>
          </p:cNvSpPr>
          <p:nvPr>
            <p:ph sz="quarter" idx="11"/>
          </p:nvPr>
        </p:nvSpPr>
        <p:spPr/>
        <p:txBody>
          <a:bodyPr/>
          <a:lstStyle/>
          <a:p>
            <a:endParaRPr lang="en-US"/>
          </a:p>
        </p:txBody>
      </p:sp>
      <p:sp>
        <p:nvSpPr>
          <p:cNvPr id="3" name="Title 2">
            <a:extLst>
              <a:ext uri="{FF2B5EF4-FFF2-40B4-BE49-F238E27FC236}">
                <a16:creationId xmlns:a16="http://schemas.microsoft.com/office/drawing/2014/main" id="{160B681C-FC11-6545-9D90-BE2B99123F14}"/>
              </a:ext>
            </a:extLst>
          </p:cNvPr>
          <p:cNvSpPr>
            <a:spLocks noGrp="1"/>
          </p:cNvSpPr>
          <p:nvPr>
            <p:ph type="title"/>
          </p:nvPr>
        </p:nvSpPr>
        <p:spPr/>
        <p:txBody>
          <a:bodyPr/>
          <a:lstStyle/>
          <a:p>
            <a:r>
              <a:rPr lang="en-US" dirty="0"/>
              <a:t>Update: Updating files processed log</a:t>
            </a:r>
          </a:p>
        </p:txBody>
      </p:sp>
      <p:pic>
        <p:nvPicPr>
          <p:cNvPr id="5" name="Picture 4">
            <a:extLst>
              <a:ext uri="{FF2B5EF4-FFF2-40B4-BE49-F238E27FC236}">
                <a16:creationId xmlns:a16="http://schemas.microsoft.com/office/drawing/2014/main" id="{67D0EDB0-6C1D-EC67-B912-CB607CE6B39E}"/>
              </a:ext>
            </a:extLst>
          </p:cNvPr>
          <p:cNvPicPr>
            <a:picLocks noChangeAspect="1"/>
          </p:cNvPicPr>
          <p:nvPr/>
        </p:nvPicPr>
        <p:blipFill>
          <a:blip r:embed="rId2"/>
          <a:stretch>
            <a:fillRect/>
          </a:stretch>
        </p:blipFill>
        <p:spPr>
          <a:xfrm>
            <a:off x="3885891" y="1560199"/>
            <a:ext cx="4420217" cy="4486901"/>
          </a:xfrm>
          <a:prstGeom prst="rect">
            <a:avLst/>
          </a:prstGeom>
        </p:spPr>
      </p:pic>
    </p:spTree>
    <p:extLst>
      <p:ext uri="{BB962C8B-B14F-4D97-AF65-F5344CB8AC3E}">
        <p14:creationId xmlns:p14="http://schemas.microsoft.com/office/powerpoint/2010/main" val="1092255635"/>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W Foster MBA Career Mgmt">
  <a:themeElements>
    <a:clrScheme name="2024 FOSTER 2">
      <a:dk1>
        <a:srgbClr val="000000"/>
      </a:dk1>
      <a:lt1>
        <a:srgbClr val="FFFFFF"/>
      </a:lt1>
      <a:dk2>
        <a:srgbClr val="32006E"/>
      </a:dk2>
      <a:lt2>
        <a:srgbClr val="F5F5F9"/>
      </a:lt2>
      <a:accent1>
        <a:srgbClr val="B7A579"/>
      </a:accent1>
      <a:accent2>
        <a:srgbClr val="8C51FF"/>
      </a:accent2>
      <a:accent3>
        <a:srgbClr val="917B4C"/>
      </a:accent3>
      <a:accent4>
        <a:srgbClr val="000000"/>
      </a:accent4>
      <a:accent5>
        <a:srgbClr val="CACACA"/>
      </a:accent5>
      <a:accent6>
        <a:srgbClr val="E8E8E8"/>
      </a:accent6>
      <a:hlink>
        <a:srgbClr val="0000DE"/>
      </a:hlink>
      <a:folHlink>
        <a:srgbClr val="4B2E84"/>
      </a:folHlink>
    </a:clrScheme>
    <a:fontScheme name="Custom 1">
      <a:majorFont>
        <a:latin typeface="Encode Sans Normal"/>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dirty="0">
            <a:latin typeface="+mn-lt"/>
          </a:defRPr>
        </a:defPPr>
      </a:lstStyle>
    </a:txDef>
  </a:objectDefaults>
  <a:extraClrSchemeLst/>
  <a:extLst>
    <a:ext uri="{05A4C25C-085E-4340-85A3-A5531E510DB2}">
      <thm15:themeFamily xmlns:thm15="http://schemas.microsoft.com/office/thememl/2012/main" name="Presentation1" id="{1C7B8D69-E992-4B43-B8A5-D73B65F86016}" vid="{34CB0E5B-CF5B-A84B-814E-63FB8F3B9A0E}"/>
    </a:ext>
  </a:extLst>
</a:theme>
</file>

<file path=ppt/theme/theme2.xml><?xml version="1.0" encoding="utf-8"?>
<a:theme xmlns:a="http://schemas.openxmlformats.org/drawingml/2006/main" name="Deloitte Wells Fargo Template 16x9 Jun 2019">
  <a:themeElements>
    <a:clrScheme name="Deloitte colors">
      <a:dk1>
        <a:sysClr val="windowText" lastClr="000000"/>
      </a:dk1>
      <a:lt1>
        <a:sysClr val="window" lastClr="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53565A"/>
      </a:folHlink>
    </a:clrScheme>
    <a:fontScheme name="Custom 1">
      <a:majorFont>
        <a:latin typeface="Open Sans Light"/>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noFill/>
          <a:miter lim="800000"/>
          <a:headEnd/>
          <a:tailEnd/>
        </a:ln>
      </a:spPr>
      <a:bodyPr wrap="square" lIns="88900" tIns="88900" rIns="88900" bIns="88900" rtlCol="0" anchor="ctr"/>
      <a:lstStyle>
        <a:defPPr>
          <a:lnSpc>
            <a:spcPct val="106000"/>
          </a:lnSpc>
          <a:buFont typeface="Wingdings 2" pitchFamily="18" charset="2"/>
          <a:buNone/>
          <a:defRPr sz="1600" b="1" dirty="0" smtClean="0">
            <a:solidFill>
              <a:schemeClr val="bg1"/>
            </a:solidFill>
          </a:defRPr>
        </a:defPPr>
      </a:lst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03200" indent="-203200">
          <a:spcBef>
            <a:spcPts val="600"/>
          </a:spcBef>
          <a:buSzPct val="100000"/>
          <a:buFont typeface="Arial"/>
          <a:buChar char="•"/>
          <a:defRPr dirty="0" smtClean="0">
            <a:solidFill>
              <a:srgbClr val="313131"/>
            </a:solidFill>
          </a:defRPr>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name="Consulting Widescreen Template 120318-TR.potx" id="{EA98DD11-CC3E-47B5-9DFD-6596A6E2C165}" vid="{D83D418B-710B-4FB7-96DD-7EB7587EBCAF}"/>
    </a:ext>
  </a:extLst>
</a:theme>
</file>

<file path=ppt/theme/theme3.xml><?xml version="1.0" encoding="utf-8"?>
<a:theme xmlns:a="http://schemas.openxmlformats.org/drawingml/2006/main" name="Everyday Template">
  <a:themeElements>
    <a:clrScheme name="Deloitte US Color1">
      <a:dk1>
        <a:sysClr val="windowText" lastClr="000000"/>
      </a:dk1>
      <a:lt1>
        <a:sysClr val="window" lastClr="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53565A"/>
      </a:folHlink>
    </a:clrScheme>
    <a:fontScheme name="Everyday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rgbClr val="CC0000"/>
        </a:solidFill>
        <a:ln>
          <a:noFill/>
        </a:ln>
        <a:effectLst/>
      </a:spPr>
      <a:bodyPr rtlCol="0" anchor="ctr"/>
      <a:lstStyle>
        <a:defPPr algn="ctr">
          <a:defRPr b="1" dirty="0" smtClean="0">
            <a:solidFill>
              <a:schemeClr val="bg1"/>
            </a:solidFill>
          </a:defRPr>
        </a:defPPr>
      </a:lstStyle>
      <a:style>
        <a:lnRef idx="1">
          <a:schemeClr val="accent1"/>
        </a:lnRef>
        <a:fillRef idx="3">
          <a:schemeClr val="accent1"/>
        </a:fillRef>
        <a:effectRef idx="2">
          <a:schemeClr val="accent1"/>
        </a:effectRef>
        <a:fontRef idx="minor">
          <a:schemeClr val="lt1"/>
        </a:fontRef>
      </a:style>
    </a:spDef>
    <a:lnDef>
      <a:spPr bwMode="gray">
        <a:ln w="101600" cmpd="sng">
          <a:solidFill>
            <a:schemeClr val="bg1">
              <a:lumMod val="75000"/>
            </a:schemeClr>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dirty="0" smtClean="0">
            <a:solidFill>
              <a:schemeClr val="tx1">
                <a:lumMod val="75000"/>
                <a:lumOff val="25000"/>
              </a:schemeClr>
            </a:solidFill>
          </a:defRPr>
        </a:defPPr>
      </a:lstStyle>
    </a:txDef>
  </a:objectDefaults>
  <a:extraClrSchemeLst/>
</a:theme>
</file>

<file path=ppt/theme/theme4.xml><?xml version="1.0" encoding="utf-8"?>
<a:theme xmlns:a="http://schemas.openxmlformats.org/drawingml/2006/main" name="1_White Template">
  <a:themeElements>
    <a:clrScheme name="2019 Brand BLUE Light Bak">
      <a:dk1>
        <a:srgbClr val="000000"/>
      </a:dk1>
      <a:lt1>
        <a:srgbClr val="FFFFFF"/>
      </a:lt1>
      <a:dk2>
        <a:srgbClr val="243A5E"/>
      </a:dk2>
      <a:lt2>
        <a:srgbClr val="E6E6E6"/>
      </a:lt2>
      <a:accent1>
        <a:srgbClr val="0078D4"/>
      </a:accent1>
      <a:accent2>
        <a:srgbClr val="243A5E"/>
      </a:accent2>
      <a:accent3>
        <a:srgbClr val="D83B01"/>
      </a:accent3>
      <a:accent4>
        <a:srgbClr val="107C10"/>
      </a:accent4>
      <a:accent5>
        <a:srgbClr val="8661C5"/>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6-9_Blue_Education_2019_01.potx" id="{B92F1A48-DEE9-48F5-AAC9-DFF5938A8CFD}" vid="{C792CC7E-08FE-42B5-BB09-2694ECCB7BA9}"/>
    </a:ext>
  </a:extLst>
</a:theme>
</file>

<file path=ppt/theme/theme5.xml><?xml version="1.0" encoding="utf-8"?>
<a:theme xmlns:a="http://schemas.openxmlformats.org/drawingml/2006/main" name="11_WHITE TEMPLATE">
  <a:themeElements>
    <a:clrScheme name="BT - Dark blue on white">
      <a:dk1>
        <a:srgbClr val="505050"/>
      </a:dk1>
      <a:lt1>
        <a:srgbClr val="FFFFFF"/>
      </a:lt1>
      <a:dk2>
        <a:srgbClr val="002050"/>
      </a:dk2>
      <a:lt2>
        <a:srgbClr val="00BCF2"/>
      </a:lt2>
      <a:accent1>
        <a:srgbClr val="002050"/>
      </a:accent1>
      <a:accent2>
        <a:srgbClr val="B4009E"/>
      </a:accent2>
      <a:accent3>
        <a:srgbClr val="0078D7"/>
      </a:accent3>
      <a:accent4>
        <a:srgbClr val="5C2D91"/>
      </a:accent4>
      <a:accent5>
        <a:srgbClr val="107C10"/>
      </a:accent5>
      <a:accent6>
        <a:srgbClr val="D83B01"/>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rand_template_16-9_Business_DARK_BLUE_2016_8.potx" id="{4FF32A3D-B0EC-495C-AF46-E5EB76C621A5}" vid="{49D7FC66-7821-4689-8681-3263CCC233C7}"/>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704735CF7814E419237D188CCA99D12" ma:contentTypeVersion="18" ma:contentTypeDescription="Create a new document." ma:contentTypeScope="" ma:versionID="10a725dba565dc58e2c914dd0d122edf">
  <xsd:schema xmlns:xsd="http://www.w3.org/2001/XMLSchema" xmlns:xs="http://www.w3.org/2001/XMLSchema" xmlns:p="http://schemas.microsoft.com/office/2006/metadata/properties" xmlns:ns3="5c288162-3a0f-49b6-8fe2-59156172891e" xmlns:ns4="f8a977ae-6c68-4349-a9b4-32a805694cd6" targetNamespace="http://schemas.microsoft.com/office/2006/metadata/properties" ma:root="true" ma:fieldsID="856c8ce2133000ab921a7f44a1343636" ns3:_="" ns4:_="">
    <xsd:import namespace="5c288162-3a0f-49b6-8fe2-59156172891e"/>
    <xsd:import namespace="f8a977ae-6c68-4349-a9b4-32a805694cd6"/>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EventHashCode" minOccurs="0"/>
                <xsd:element ref="ns3:MediaServiceGenerationTime" minOccurs="0"/>
                <xsd:element ref="ns3:MediaServiceDateTaken" minOccurs="0"/>
                <xsd:element ref="ns3:MediaServiceAutoTags" minOccurs="0"/>
                <xsd:element ref="ns3:MediaServiceLocation" minOccurs="0"/>
                <xsd:element ref="ns3:MediaServiceOCR" minOccurs="0"/>
                <xsd:element ref="ns3:MediaServiceAutoKeyPoints" minOccurs="0"/>
                <xsd:element ref="ns3:MediaServiceKeyPoints" minOccurs="0"/>
                <xsd:element ref="ns3:MediaLengthInSeconds" minOccurs="0"/>
                <xsd:element ref="ns3:_activity" minOccurs="0"/>
                <xsd:element ref="ns3:MediaServiceSearchProperties" minOccurs="0"/>
                <xsd:element ref="ns3:MediaServiceObjectDetectorVersion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288162-3a0f-49b6-8fe2-59156172891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ystemTags" ma:index="25"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8a977ae-6c68-4349-a9b4-32a805694cd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5c288162-3a0f-49b6-8fe2-59156172891e"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A388BBE-3A27-4363-8BAD-62E63CE6E67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c288162-3a0f-49b6-8fe2-59156172891e"/>
    <ds:schemaRef ds:uri="f8a977ae-6c68-4349-a9b4-32a805694c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62100F4-8404-444D-B93D-52BC86019349}">
  <ds:schemaRefs>
    <ds:schemaRef ds:uri="f8a977ae-6c68-4349-a9b4-32a805694cd6"/>
    <ds:schemaRef ds:uri="http://purl.org/dc/elements/1.1/"/>
    <ds:schemaRef ds:uri="http://schemas.microsoft.com/office/2006/metadata/properties"/>
    <ds:schemaRef ds:uri="http://purl.org/dc/terms/"/>
    <ds:schemaRef ds:uri="http://www.w3.org/XML/1998/namespace"/>
    <ds:schemaRef ds:uri="http://schemas.microsoft.com/office/infopath/2007/PartnerControls"/>
    <ds:schemaRef ds:uri="http://schemas.microsoft.com/office/2006/documentManagement/types"/>
    <ds:schemaRef ds:uri="http://schemas.openxmlformats.org/package/2006/metadata/core-properties"/>
    <ds:schemaRef ds:uri="5c288162-3a0f-49b6-8fe2-59156172891e"/>
    <ds:schemaRef ds:uri="http://purl.org/dc/dcmitype/"/>
  </ds:schemaRefs>
</ds:datastoreItem>
</file>

<file path=customXml/itemProps3.xml><?xml version="1.0" encoding="utf-8"?>
<ds:datastoreItem xmlns:ds="http://schemas.openxmlformats.org/officeDocument/2006/customXml" ds:itemID="{DAD19970-72E7-4235-9CB5-193B789FDA1E}">
  <ds:schemaRefs>
    <ds:schemaRef ds:uri="http://schemas.microsoft.com/sharepoint/v3/contenttype/forms"/>
  </ds:schemaRefs>
</ds:datastoreItem>
</file>

<file path=docMetadata/LabelInfo.xml><?xml version="1.0" encoding="utf-8"?>
<clbl:labelList xmlns:clbl="http://schemas.microsoft.com/office/2020/mipLabelMetadata">
  <clbl:label id="{f6b6dd5b-f02f-441a-99a0-162ac5060bd2}" enabled="0" method="" siteId="{f6b6dd5b-f02f-441a-99a0-162ac5060bd2}" removed="1"/>
</clbl:labelList>
</file>

<file path=docProps/app.xml><?xml version="1.0" encoding="utf-8"?>
<Properties xmlns="http://schemas.openxmlformats.org/officeDocument/2006/extended-properties" xmlns:vt="http://schemas.openxmlformats.org/officeDocument/2006/docPropsVTypes">
  <Template>2024-Foster-General-Template</Template>
  <TotalTime>11818</TotalTime>
  <Words>463</Words>
  <Application>Microsoft Office PowerPoint</Application>
  <PresentationFormat>Widescreen</PresentationFormat>
  <Paragraphs>78</Paragraphs>
  <Slides>18</Slides>
  <Notes>0</Notes>
  <HiddenSlides>0</HiddenSlides>
  <MMClips>0</MMClips>
  <ScaleCrop>false</ScaleCrop>
  <HeadingPairs>
    <vt:vector size="8" baseType="variant">
      <vt:variant>
        <vt:lpstr>Fonts Used</vt:lpstr>
      </vt:variant>
      <vt:variant>
        <vt:i4>21</vt:i4>
      </vt:variant>
      <vt:variant>
        <vt:lpstr>Theme</vt:lpstr>
      </vt:variant>
      <vt:variant>
        <vt:i4>5</vt:i4>
      </vt:variant>
      <vt:variant>
        <vt:lpstr>Embedded OLE Servers</vt:lpstr>
      </vt:variant>
      <vt:variant>
        <vt:i4>1</vt:i4>
      </vt:variant>
      <vt:variant>
        <vt:lpstr>Slide Titles</vt:lpstr>
      </vt:variant>
      <vt:variant>
        <vt:i4>18</vt:i4>
      </vt:variant>
    </vt:vector>
  </HeadingPairs>
  <TitlesOfParts>
    <vt:vector size="45" baseType="lpstr">
      <vt:lpstr>Aptos</vt:lpstr>
      <vt:lpstr>Arial</vt:lpstr>
      <vt:lpstr>Arial Black</vt:lpstr>
      <vt:lpstr>Calibri</vt:lpstr>
      <vt:lpstr>Calibri Light</vt:lpstr>
      <vt:lpstr>Encode Sans Normal ExtraBold</vt:lpstr>
      <vt:lpstr>Encode Sans Normal Medium</vt:lpstr>
      <vt:lpstr>Lucida Grande</vt:lpstr>
      <vt:lpstr>Nexa Black</vt:lpstr>
      <vt:lpstr>Open Sans</vt:lpstr>
      <vt:lpstr>Open Sans ExtraBold</vt:lpstr>
      <vt:lpstr>Open Sans Light</vt:lpstr>
      <vt:lpstr>Open Sans SemiBold</vt:lpstr>
      <vt:lpstr>Open Sans SemiBold</vt:lpstr>
      <vt:lpstr>Segoe UI</vt:lpstr>
      <vt:lpstr>Segoe UI Light</vt:lpstr>
      <vt:lpstr>Segoe UI Semibold</vt:lpstr>
      <vt:lpstr>Uni Sans Book</vt:lpstr>
      <vt:lpstr>Verdana</vt:lpstr>
      <vt:lpstr>Wingdings</vt:lpstr>
      <vt:lpstr>Wingdings 2</vt:lpstr>
      <vt:lpstr>W Foster MBA Career Mgmt</vt:lpstr>
      <vt:lpstr>Deloitte Wells Fargo Template 16x9 Jun 2019</vt:lpstr>
      <vt:lpstr>Everyday Template</vt:lpstr>
      <vt:lpstr>1_White Template</vt:lpstr>
      <vt:lpstr>11_WHITE TEMPLATE</vt:lpstr>
      <vt:lpstr>think-cell Slide</vt:lpstr>
      <vt:lpstr>Introduction to Robotic Process Automation (RPA)</vt:lpstr>
      <vt:lpstr>PowerPoint Presentation</vt:lpstr>
      <vt:lpstr>Course Overview</vt:lpstr>
      <vt:lpstr>Class 6 recap</vt:lpstr>
      <vt:lpstr>PowerPoint Presentation</vt:lpstr>
      <vt:lpstr>In scope at top level</vt:lpstr>
      <vt:lpstr>No excel version of ERP</vt:lpstr>
      <vt:lpstr>PowerPoint Presentation</vt:lpstr>
      <vt:lpstr>Update: Updating files processed log</vt:lpstr>
      <vt:lpstr>PowerPoint Presentation</vt:lpstr>
      <vt:lpstr>Possible extensions</vt:lpstr>
      <vt:lpstr>PowerPoint Presentation</vt:lpstr>
      <vt:lpstr>PowerPoint Presentation</vt:lpstr>
      <vt:lpstr>PowerPoint Presentation</vt:lpstr>
      <vt:lpstr>PowerPoint Presentation</vt:lpstr>
      <vt:lpstr>Possible extensions - recap</vt:lpstr>
      <vt:lpstr>Possible extensions – suggestions &amp; hints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Innovative Insights: Unveiling AI’s Influence on Accounting Practices </dc:title>
  <dc:creator>Asher Curtis</dc:creator>
  <cp:lastModifiedBy>Asher Curtis</cp:lastModifiedBy>
  <cp:revision>11</cp:revision>
  <cp:lastPrinted>2025-04-22T20:06:05Z</cp:lastPrinted>
  <dcterms:created xsi:type="dcterms:W3CDTF">2024-05-15T20:46:54Z</dcterms:created>
  <dcterms:modified xsi:type="dcterms:W3CDTF">2025-04-22T20:11:43Z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0x0101007704735CF7814E419237D188CCA99D12</vt:lpwstr>
  </property>
</Properties>
</file>