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9" r:id="rId5"/>
    <p:sldMasterId id="2147483744" r:id="rId6"/>
    <p:sldMasterId id="2147483875" r:id="rId7"/>
    <p:sldMasterId id="2147483880" r:id="rId8"/>
  </p:sldMasterIdLst>
  <p:notesMasterIdLst>
    <p:notesMasterId r:id="rId21"/>
  </p:notesMasterIdLst>
  <p:sldIdLst>
    <p:sldId id="257" r:id="rId9"/>
    <p:sldId id="2147481768" r:id="rId10"/>
    <p:sldId id="2147481758" r:id="rId11"/>
    <p:sldId id="2147481822" r:id="rId12"/>
    <p:sldId id="2147481821" r:id="rId13"/>
    <p:sldId id="2147481833" r:id="rId14"/>
    <p:sldId id="2147481829" r:id="rId15"/>
    <p:sldId id="2147481819" r:id="rId16"/>
    <p:sldId id="2147481828" r:id="rId17"/>
    <p:sldId id="2147481835" r:id="rId18"/>
    <p:sldId id="2147481834" r:id="rId19"/>
    <p:sldId id="2147481757" r:id="rId20"/>
  </p:sldIdLst>
  <p:sldSz cx="12192000" cy="6858000"/>
  <p:notesSz cx="7315200" cy="96012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Introduction" id="{B0BD4528-CCEF-4CAC-92E3-C5F70A99317A}">
          <p14:sldIdLst>
            <p14:sldId id="257"/>
            <p14:sldId id="2147481768"/>
          </p14:sldIdLst>
        </p14:section>
        <p14:section name="Review" id="{10C05752-02C2-4C98-B3EE-7DFE50E3C9E7}">
          <p14:sldIdLst>
            <p14:sldId id="2147481758"/>
            <p14:sldId id="2147481822"/>
            <p14:sldId id="2147481821"/>
            <p14:sldId id="2147481833"/>
            <p14:sldId id="2147481829"/>
            <p14:sldId id="2147481819"/>
          </p14:sldIdLst>
        </p14:section>
        <p14:section name="Lab" id="{30E5DE20-0F43-4B66-9EE2-15AAF91315D9}">
          <p14:sldIdLst>
            <p14:sldId id="2147481828"/>
            <p14:sldId id="2147481835"/>
            <p14:sldId id="2147481834"/>
          </p14:sldIdLst>
        </p14:section>
        <p14:section name="Conclusion" id="{3DC7C308-CAC0-44D4-A57B-61388555F75D}">
          <p14:sldIdLst>
            <p14:sldId id="214748175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Kosar (US)" initials="J(" lastIdx="2" clrIdx="0">
    <p:extLst>
      <p:ext uri="{19B8F6BF-5375-455C-9EA6-DF929625EA0E}">
        <p15:presenceInfo xmlns:p15="http://schemas.microsoft.com/office/powerpoint/2012/main" userId="S::jennifer.kosar@pwc.com::d3652996-adbe-485d-b6d7-61e0ddb5a5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BEDE74-3796-4E24-BB34-EBDAAF9F3359}" v="35" dt="2025-04-15T19:49:17.2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2" autoAdjust="0"/>
    <p:restoredTop sz="94660"/>
  </p:normalViewPr>
  <p:slideViewPr>
    <p:cSldViewPr snapToGrid="0">
      <p:cViewPr varScale="1">
        <p:scale>
          <a:sx n="150" d="100"/>
          <a:sy n="150" d="100"/>
        </p:scale>
        <p:origin x="238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er Curtis" userId="494c4f5b-6d11-415a-9d9e-829c1135aa91" providerId="ADAL" clId="{C7BEDE74-3796-4E24-BB34-EBDAAF9F3359}"/>
    <pc:docChg chg="undo custSel addSld delSld modSld sldOrd modSection">
      <pc:chgData name="Asher Curtis" userId="494c4f5b-6d11-415a-9d9e-829c1135aa91" providerId="ADAL" clId="{C7BEDE74-3796-4E24-BB34-EBDAAF9F3359}" dt="2025-04-15T19:51:56.719" v="1387" actId="20577"/>
      <pc:docMkLst>
        <pc:docMk/>
      </pc:docMkLst>
      <pc:sldChg chg="modSp mod">
        <pc:chgData name="Asher Curtis" userId="494c4f5b-6d11-415a-9d9e-829c1135aa91" providerId="ADAL" clId="{C7BEDE74-3796-4E24-BB34-EBDAAF9F3359}" dt="2025-04-15T19:18:51.186" v="1" actId="20577"/>
        <pc:sldMkLst>
          <pc:docMk/>
          <pc:sldMk cId="4294885419" sldId="257"/>
        </pc:sldMkLst>
        <pc:spChg chg="mod">
          <ac:chgData name="Asher Curtis" userId="494c4f5b-6d11-415a-9d9e-829c1135aa91" providerId="ADAL" clId="{C7BEDE74-3796-4E24-BB34-EBDAAF9F3359}" dt="2025-04-15T19:18:51.186" v="1" actId="20577"/>
          <ac:spMkLst>
            <pc:docMk/>
            <pc:sldMk cId="4294885419" sldId="257"/>
            <ac:spMk id="2" creationId="{74AD50E3-743F-2ED1-9167-6F49921E6745}"/>
          </ac:spMkLst>
        </pc:spChg>
      </pc:sldChg>
      <pc:sldChg chg="modSp mod">
        <pc:chgData name="Asher Curtis" userId="494c4f5b-6d11-415a-9d9e-829c1135aa91" providerId="ADAL" clId="{C7BEDE74-3796-4E24-BB34-EBDAAF9F3359}" dt="2025-04-15T19:45:55.920" v="1069"/>
        <pc:sldMkLst>
          <pc:docMk/>
          <pc:sldMk cId="2079802043" sldId="2147481768"/>
        </pc:sldMkLst>
        <pc:spChg chg="mod">
          <ac:chgData name="Asher Curtis" userId="494c4f5b-6d11-415a-9d9e-829c1135aa91" providerId="ADAL" clId="{C7BEDE74-3796-4E24-BB34-EBDAAF9F3359}" dt="2025-04-15T19:45:55.920" v="1069"/>
          <ac:spMkLst>
            <pc:docMk/>
            <pc:sldMk cId="2079802043" sldId="2147481768"/>
            <ac:spMk id="4" creationId="{57594B7F-5D66-336D-71CC-B36236C7E124}"/>
          </ac:spMkLst>
        </pc:spChg>
      </pc:sldChg>
      <pc:sldChg chg="addSp modSp mod">
        <pc:chgData name="Asher Curtis" userId="494c4f5b-6d11-415a-9d9e-829c1135aa91" providerId="ADAL" clId="{C7BEDE74-3796-4E24-BB34-EBDAAF9F3359}" dt="2025-04-15T19:26:44.956" v="502" actId="20577"/>
        <pc:sldMkLst>
          <pc:docMk/>
          <pc:sldMk cId="3684354970" sldId="2147481821"/>
        </pc:sldMkLst>
        <pc:spChg chg="mod">
          <ac:chgData name="Asher Curtis" userId="494c4f5b-6d11-415a-9d9e-829c1135aa91" providerId="ADAL" clId="{C7BEDE74-3796-4E24-BB34-EBDAAF9F3359}" dt="2025-04-15T19:25:16.332" v="363" actId="14100"/>
          <ac:spMkLst>
            <pc:docMk/>
            <pc:sldMk cId="3684354970" sldId="2147481821"/>
            <ac:spMk id="2" creationId="{5350B89A-6F66-46AF-F024-8FD1F2243141}"/>
          </ac:spMkLst>
        </pc:spChg>
        <pc:graphicFrameChg chg="add mod modGraphic">
          <ac:chgData name="Asher Curtis" userId="494c4f5b-6d11-415a-9d9e-829c1135aa91" providerId="ADAL" clId="{C7BEDE74-3796-4E24-BB34-EBDAAF9F3359}" dt="2025-04-15T19:26:44.956" v="502" actId="20577"/>
          <ac:graphicFrameMkLst>
            <pc:docMk/>
            <pc:sldMk cId="3684354970" sldId="2147481821"/>
            <ac:graphicFrameMk id="4" creationId="{B258F390-964E-0529-9D3E-2C24D766E55D}"/>
          </ac:graphicFrameMkLst>
        </pc:graphicFrameChg>
      </pc:sldChg>
      <pc:sldChg chg="modSp mod">
        <pc:chgData name="Asher Curtis" userId="494c4f5b-6d11-415a-9d9e-829c1135aa91" providerId="ADAL" clId="{C7BEDE74-3796-4E24-BB34-EBDAAF9F3359}" dt="2025-04-15T19:43:34.234" v="1064" actId="20577"/>
        <pc:sldMkLst>
          <pc:docMk/>
          <pc:sldMk cId="66519520" sldId="2147481822"/>
        </pc:sldMkLst>
        <pc:spChg chg="mod">
          <ac:chgData name="Asher Curtis" userId="494c4f5b-6d11-415a-9d9e-829c1135aa91" providerId="ADAL" clId="{C7BEDE74-3796-4E24-BB34-EBDAAF9F3359}" dt="2025-04-15T19:43:34.234" v="1064" actId="20577"/>
          <ac:spMkLst>
            <pc:docMk/>
            <pc:sldMk cId="66519520" sldId="2147481822"/>
            <ac:spMk id="4" creationId="{B5D848C8-BF6D-9B39-6650-896ECF81343F}"/>
          </ac:spMkLst>
        </pc:spChg>
      </pc:sldChg>
      <pc:sldChg chg="modSp mod ord">
        <pc:chgData name="Asher Curtis" userId="494c4f5b-6d11-415a-9d9e-829c1135aa91" providerId="ADAL" clId="{C7BEDE74-3796-4E24-BB34-EBDAAF9F3359}" dt="2025-04-15T19:51:10.080" v="1326"/>
        <pc:sldMkLst>
          <pc:docMk/>
          <pc:sldMk cId="346123245" sldId="2147481828"/>
        </pc:sldMkLst>
        <pc:spChg chg="mod">
          <ac:chgData name="Asher Curtis" userId="494c4f5b-6d11-415a-9d9e-829c1135aa91" providerId="ADAL" clId="{C7BEDE74-3796-4E24-BB34-EBDAAF9F3359}" dt="2025-04-15T19:46:06.184" v="1071" actId="113"/>
          <ac:spMkLst>
            <pc:docMk/>
            <pc:sldMk cId="346123245" sldId="2147481828"/>
            <ac:spMk id="4" creationId="{15DE3F0E-E899-14B2-E6EE-74BABAB7F946}"/>
          </ac:spMkLst>
        </pc:spChg>
      </pc:sldChg>
      <pc:sldChg chg="modSp mod">
        <pc:chgData name="Asher Curtis" userId="494c4f5b-6d11-415a-9d9e-829c1135aa91" providerId="ADAL" clId="{C7BEDE74-3796-4E24-BB34-EBDAAF9F3359}" dt="2025-04-15T19:32:51.010" v="804" actId="20577"/>
        <pc:sldMkLst>
          <pc:docMk/>
          <pc:sldMk cId="1952317641" sldId="2147481829"/>
        </pc:sldMkLst>
        <pc:spChg chg="mod">
          <ac:chgData name="Asher Curtis" userId="494c4f5b-6d11-415a-9d9e-829c1135aa91" providerId="ADAL" clId="{C7BEDE74-3796-4E24-BB34-EBDAAF9F3359}" dt="2025-04-15T19:32:51.010" v="804" actId="20577"/>
          <ac:spMkLst>
            <pc:docMk/>
            <pc:sldMk cId="1952317641" sldId="2147481829"/>
            <ac:spMk id="3" creationId="{D6FB0402-71A8-CC4D-A196-9502629C195A}"/>
          </ac:spMkLst>
        </pc:spChg>
      </pc:sldChg>
      <pc:sldChg chg="del">
        <pc:chgData name="Asher Curtis" userId="494c4f5b-6d11-415a-9d9e-829c1135aa91" providerId="ADAL" clId="{C7BEDE74-3796-4E24-BB34-EBDAAF9F3359}" dt="2025-04-15T19:50:52.799" v="1322" actId="47"/>
        <pc:sldMkLst>
          <pc:docMk/>
          <pc:sldMk cId="4265687227" sldId="2147481830"/>
        </pc:sldMkLst>
      </pc:sldChg>
      <pc:sldChg chg="del">
        <pc:chgData name="Asher Curtis" userId="494c4f5b-6d11-415a-9d9e-829c1135aa91" providerId="ADAL" clId="{C7BEDE74-3796-4E24-BB34-EBDAAF9F3359}" dt="2025-04-15T19:50:52.799" v="1322" actId="47"/>
        <pc:sldMkLst>
          <pc:docMk/>
          <pc:sldMk cId="1464869581" sldId="2147481831"/>
        </pc:sldMkLst>
      </pc:sldChg>
      <pc:sldChg chg="del">
        <pc:chgData name="Asher Curtis" userId="494c4f5b-6d11-415a-9d9e-829c1135aa91" providerId="ADAL" clId="{C7BEDE74-3796-4E24-BB34-EBDAAF9F3359}" dt="2025-04-15T19:50:52.799" v="1322" actId="47"/>
        <pc:sldMkLst>
          <pc:docMk/>
          <pc:sldMk cId="1836976910" sldId="2147481832"/>
        </pc:sldMkLst>
      </pc:sldChg>
      <pc:sldChg chg="modSp add mod">
        <pc:chgData name="Asher Curtis" userId="494c4f5b-6d11-415a-9d9e-829c1135aa91" providerId="ADAL" clId="{C7BEDE74-3796-4E24-BB34-EBDAAF9F3359}" dt="2025-04-15T19:32:21.766" v="782" actId="20577"/>
        <pc:sldMkLst>
          <pc:docMk/>
          <pc:sldMk cId="3914327293" sldId="2147481833"/>
        </pc:sldMkLst>
        <pc:graphicFrameChg chg="mod modGraphic">
          <ac:chgData name="Asher Curtis" userId="494c4f5b-6d11-415a-9d9e-829c1135aa91" providerId="ADAL" clId="{C7BEDE74-3796-4E24-BB34-EBDAAF9F3359}" dt="2025-04-15T19:32:21.766" v="782" actId="20577"/>
          <ac:graphicFrameMkLst>
            <pc:docMk/>
            <pc:sldMk cId="3914327293" sldId="2147481833"/>
            <ac:graphicFrameMk id="4" creationId="{49F04882-8CF3-9E6F-94E9-6A82E98D14EF}"/>
          </ac:graphicFrameMkLst>
        </pc:graphicFrameChg>
      </pc:sldChg>
      <pc:sldChg chg="addSp delSp modSp new mod ord modAnim">
        <pc:chgData name="Asher Curtis" userId="494c4f5b-6d11-415a-9d9e-829c1135aa91" providerId="ADAL" clId="{C7BEDE74-3796-4E24-BB34-EBDAAF9F3359}" dt="2025-04-15T19:51:10.080" v="1326"/>
        <pc:sldMkLst>
          <pc:docMk/>
          <pc:sldMk cId="951082578" sldId="2147481834"/>
        </pc:sldMkLst>
        <pc:spChg chg="mod">
          <ac:chgData name="Asher Curtis" userId="494c4f5b-6d11-415a-9d9e-829c1135aa91" providerId="ADAL" clId="{C7BEDE74-3796-4E24-BB34-EBDAAF9F3359}" dt="2025-04-15T19:33:37.922" v="845" actId="20577"/>
          <ac:spMkLst>
            <pc:docMk/>
            <pc:sldMk cId="951082578" sldId="2147481834"/>
            <ac:spMk id="3" creationId="{C287D9CA-D708-59E0-E621-9799C4E8ED39}"/>
          </ac:spMkLst>
        </pc:spChg>
        <pc:spChg chg="add mod">
          <ac:chgData name="Asher Curtis" userId="494c4f5b-6d11-415a-9d9e-829c1135aa91" providerId="ADAL" clId="{C7BEDE74-3796-4E24-BB34-EBDAAF9F3359}" dt="2025-04-15T19:37:36.318" v="862" actId="1582"/>
          <ac:spMkLst>
            <pc:docMk/>
            <pc:sldMk cId="951082578" sldId="2147481834"/>
            <ac:spMk id="14" creationId="{CA9A2C9F-7D6E-422A-580F-C475AD888C59}"/>
          </ac:spMkLst>
        </pc:spChg>
        <pc:spChg chg="add mod">
          <ac:chgData name="Asher Curtis" userId="494c4f5b-6d11-415a-9d9e-829c1135aa91" providerId="ADAL" clId="{C7BEDE74-3796-4E24-BB34-EBDAAF9F3359}" dt="2025-04-15T19:37:50.385" v="866" actId="14100"/>
          <ac:spMkLst>
            <pc:docMk/>
            <pc:sldMk cId="951082578" sldId="2147481834"/>
            <ac:spMk id="15" creationId="{0FA34530-E109-D378-51D9-F8A05DFC410A}"/>
          </ac:spMkLst>
        </pc:spChg>
        <pc:spChg chg="add mod">
          <ac:chgData name="Asher Curtis" userId="494c4f5b-6d11-415a-9d9e-829c1135aa91" providerId="ADAL" clId="{C7BEDE74-3796-4E24-BB34-EBDAAF9F3359}" dt="2025-04-15T19:38:29.677" v="873" actId="207"/>
          <ac:spMkLst>
            <pc:docMk/>
            <pc:sldMk cId="951082578" sldId="2147481834"/>
            <ac:spMk id="18" creationId="{BB876A9C-7B47-48C2-318F-B574F503D810}"/>
          </ac:spMkLst>
        </pc:spChg>
        <pc:spChg chg="add mod">
          <ac:chgData name="Asher Curtis" userId="494c4f5b-6d11-415a-9d9e-829c1135aa91" providerId="ADAL" clId="{C7BEDE74-3796-4E24-BB34-EBDAAF9F3359}" dt="2025-04-15T19:39:38.833" v="959" actId="1076"/>
          <ac:spMkLst>
            <pc:docMk/>
            <pc:sldMk cId="951082578" sldId="2147481834"/>
            <ac:spMk id="25" creationId="{8D08B2D2-6E6C-077C-B84E-1B75BAE21BBF}"/>
          </ac:spMkLst>
        </pc:spChg>
        <pc:picChg chg="add del mod">
          <ac:chgData name="Asher Curtis" userId="494c4f5b-6d11-415a-9d9e-829c1135aa91" providerId="ADAL" clId="{C7BEDE74-3796-4E24-BB34-EBDAAF9F3359}" dt="2025-04-15T19:35:09.324" v="848" actId="478"/>
          <ac:picMkLst>
            <pc:docMk/>
            <pc:sldMk cId="951082578" sldId="2147481834"/>
            <ac:picMk id="5" creationId="{99C4DCEB-C5AE-F66F-3649-65054E70D368}"/>
          </ac:picMkLst>
        </pc:picChg>
        <pc:picChg chg="add mod">
          <ac:chgData name="Asher Curtis" userId="494c4f5b-6d11-415a-9d9e-829c1135aa91" providerId="ADAL" clId="{C7BEDE74-3796-4E24-BB34-EBDAAF9F3359}" dt="2025-04-15T19:35:12.810" v="850" actId="1076"/>
          <ac:picMkLst>
            <pc:docMk/>
            <pc:sldMk cId="951082578" sldId="2147481834"/>
            <ac:picMk id="7" creationId="{BB26FBA0-9AA5-07C4-8CE0-AB4C1AF2F3F6}"/>
          </ac:picMkLst>
        </pc:picChg>
        <pc:picChg chg="add mod">
          <ac:chgData name="Asher Curtis" userId="494c4f5b-6d11-415a-9d9e-829c1135aa91" providerId="ADAL" clId="{C7BEDE74-3796-4E24-BB34-EBDAAF9F3359}" dt="2025-04-15T19:36:33.105" v="853" actId="1076"/>
          <ac:picMkLst>
            <pc:docMk/>
            <pc:sldMk cId="951082578" sldId="2147481834"/>
            <ac:picMk id="9" creationId="{2FBFD079-61C5-69B1-2C22-5A28E95FB17E}"/>
          </ac:picMkLst>
        </pc:picChg>
        <pc:cxnChg chg="add mod">
          <ac:chgData name="Asher Curtis" userId="494c4f5b-6d11-415a-9d9e-829c1135aa91" providerId="ADAL" clId="{C7BEDE74-3796-4E24-BB34-EBDAAF9F3359}" dt="2025-04-15T19:38:41.449" v="876" actId="1076"/>
          <ac:cxnSpMkLst>
            <pc:docMk/>
            <pc:sldMk cId="951082578" sldId="2147481834"/>
            <ac:cxnSpMk id="11" creationId="{B99B69A5-86BD-6C46-91FA-AFD161B678A1}"/>
          </ac:cxnSpMkLst>
        </pc:cxnChg>
        <pc:cxnChg chg="add mod">
          <ac:chgData name="Asher Curtis" userId="494c4f5b-6d11-415a-9d9e-829c1135aa91" providerId="ADAL" clId="{C7BEDE74-3796-4E24-BB34-EBDAAF9F3359}" dt="2025-04-15T19:37:06.721" v="858" actId="1076"/>
          <ac:cxnSpMkLst>
            <pc:docMk/>
            <pc:sldMk cId="951082578" sldId="2147481834"/>
            <ac:cxnSpMk id="12" creationId="{1AA01B84-2533-4CF5-BFC7-4B0F6877EF64}"/>
          </ac:cxnSpMkLst>
        </pc:cxnChg>
        <pc:cxnChg chg="add mod">
          <ac:chgData name="Asher Curtis" userId="494c4f5b-6d11-415a-9d9e-829c1135aa91" providerId="ADAL" clId="{C7BEDE74-3796-4E24-BB34-EBDAAF9F3359}" dt="2025-04-15T19:36:51.027" v="857" actId="1076"/>
          <ac:cxnSpMkLst>
            <pc:docMk/>
            <pc:sldMk cId="951082578" sldId="2147481834"/>
            <ac:cxnSpMk id="13" creationId="{F8844620-EDE1-50A5-7A42-147FD4F50978}"/>
          </ac:cxnSpMkLst>
        </pc:cxnChg>
        <pc:cxnChg chg="add">
          <ac:chgData name="Asher Curtis" userId="494c4f5b-6d11-415a-9d9e-829c1135aa91" providerId="ADAL" clId="{C7BEDE74-3796-4E24-BB34-EBDAAF9F3359}" dt="2025-04-15T19:37:58.833" v="867" actId="11529"/>
          <ac:cxnSpMkLst>
            <pc:docMk/>
            <pc:sldMk cId="951082578" sldId="2147481834"/>
            <ac:cxnSpMk id="17" creationId="{42D32733-7EFA-D44E-74B5-E4A79E22AF14}"/>
          </ac:cxnSpMkLst>
        </pc:cxnChg>
        <pc:cxnChg chg="add mod">
          <ac:chgData name="Asher Curtis" userId="494c4f5b-6d11-415a-9d9e-829c1135aa91" providerId="ADAL" clId="{C7BEDE74-3796-4E24-BB34-EBDAAF9F3359}" dt="2025-04-15T19:38:37.756" v="874"/>
          <ac:cxnSpMkLst>
            <pc:docMk/>
            <pc:sldMk cId="951082578" sldId="2147481834"/>
            <ac:cxnSpMk id="19" creationId="{9B426516-DD47-6079-B87E-3CAEF08D2C57}"/>
          </ac:cxnSpMkLst>
        </pc:cxnChg>
        <pc:cxnChg chg="add mod">
          <ac:chgData name="Asher Curtis" userId="494c4f5b-6d11-415a-9d9e-829c1135aa91" providerId="ADAL" clId="{C7BEDE74-3796-4E24-BB34-EBDAAF9F3359}" dt="2025-04-15T19:38:37.756" v="874"/>
          <ac:cxnSpMkLst>
            <pc:docMk/>
            <pc:sldMk cId="951082578" sldId="2147481834"/>
            <ac:cxnSpMk id="20" creationId="{C0DEC94D-11E8-62DC-10F8-3422E9E35E33}"/>
          </ac:cxnSpMkLst>
        </pc:cxnChg>
        <pc:cxnChg chg="add mod">
          <ac:chgData name="Asher Curtis" userId="494c4f5b-6d11-415a-9d9e-829c1135aa91" providerId="ADAL" clId="{C7BEDE74-3796-4E24-BB34-EBDAAF9F3359}" dt="2025-04-15T19:38:37.756" v="874"/>
          <ac:cxnSpMkLst>
            <pc:docMk/>
            <pc:sldMk cId="951082578" sldId="2147481834"/>
            <ac:cxnSpMk id="21" creationId="{1EB29474-39DB-C6F2-A188-98C0B2038360}"/>
          </ac:cxnSpMkLst>
        </pc:cxnChg>
        <pc:cxnChg chg="add mod">
          <ac:chgData name="Asher Curtis" userId="494c4f5b-6d11-415a-9d9e-829c1135aa91" providerId="ADAL" clId="{C7BEDE74-3796-4E24-BB34-EBDAAF9F3359}" dt="2025-04-15T19:39:01.510" v="952" actId="13822"/>
          <ac:cxnSpMkLst>
            <pc:docMk/>
            <pc:sldMk cId="951082578" sldId="2147481834"/>
            <ac:cxnSpMk id="22" creationId="{E5F58816-4BD4-1AF7-79ED-3FC0E6634E4A}"/>
          </ac:cxnSpMkLst>
        </pc:cxnChg>
        <pc:cxnChg chg="add mod">
          <ac:chgData name="Asher Curtis" userId="494c4f5b-6d11-415a-9d9e-829c1135aa91" providerId="ADAL" clId="{C7BEDE74-3796-4E24-BB34-EBDAAF9F3359}" dt="2025-04-15T19:39:01.510" v="952" actId="13822"/>
          <ac:cxnSpMkLst>
            <pc:docMk/>
            <pc:sldMk cId="951082578" sldId="2147481834"/>
            <ac:cxnSpMk id="23" creationId="{86CFC5E0-DCE9-EC36-9B28-0F7381D5C2E8}"/>
          </ac:cxnSpMkLst>
        </pc:cxnChg>
        <pc:cxnChg chg="add mod">
          <ac:chgData name="Asher Curtis" userId="494c4f5b-6d11-415a-9d9e-829c1135aa91" providerId="ADAL" clId="{C7BEDE74-3796-4E24-BB34-EBDAAF9F3359}" dt="2025-04-15T19:39:01.510" v="952" actId="13822"/>
          <ac:cxnSpMkLst>
            <pc:docMk/>
            <pc:sldMk cId="951082578" sldId="2147481834"/>
            <ac:cxnSpMk id="24" creationId="{4695725E-49A7-9E0A-9287-DC0CF9E43A0F}"/>
          </ac:cxnSpMkLst>
        </pc:cxnChg>
      </pc:sldChg>
      <pc:sldChg chg="addSp delSp modSp new mod ord">
        <pc:chgData name="Asher Curtis" userId="494c4f5b-6d11-415a-9d9e-829c1135aa91" providerId="ADAL" clId="{C7BEDE74-3796-4E24-BB34-EBDAAF9F3359}" dt="2025-04-15T19:51:56.719" v="1387" actId="20577"/>
        <pc:sldMkLst>
          <pc:docMk/>
          <pc:sldMk cId="3996227184" sldId="2147481835"/>
        </pc:sldMkLst>
        <pc:spChg chg="del">
          <ac:chgData name="Asher Curtis" userId="494c4f5b-6d11-415a-9d9e-829c1135aa91" providerId="ADAL" clId="{C7BEDE74-3796-4E24-BB34-EBDAAF9F3359}" dt="2025-04-15T19:46:22.553" v="1075" actId="478"/>
          <ac:spMkLst>
            <pc:docMk/>
            <pc:sldMk cId="3996227184" sldId="2147481835"/>
            <ac:spMk id="2" creationId="{704553EC-AB51-867F-B71F-ED077FE4E78F}"/>
          </ac:spMkLst>
        </pc:spChg>
        <pc:spChg chg="del">
          <ac:chgData name="Asher Curtis" userId="494c4f5b-6d11-415a-9d9e-829c1135aa91" providerId="ADAL" clId="{C7BEDE74-3796-4E24-BB34-EBDAAF9F3359}" dt="2025-04-15T19:46:25.026" v="1076" actId="478"/>
          <ac:spMkLst>
            <pc:docMk/>
            <pc:sldMk cId="3996227184" sldId="2147481835"/>
            <ac:spMk id="3" creationId="{BAEEFC15-80AB-D090-B1C6-F5BC703ACE61}"/>
          </ac:spMkLst>
        </pc:spChg>
        <pc:spChg chg="add mod">
          <ac:chgData name="Asher Curtis" userId="494c4f5b-6d11-415a-9d9e-829c1135aa91" providerId="ADAL" clId="{C7BEDE74-3796-4E24-BB34-EBDAAF9F3359}" dt="2025-04-15T19:48:28.210" v="1126" actId="1076"/>
          <ac:spMkLst>
            <pc:docMk/>
            <pc:sldMk cId="3996227184" sldId="2147481835"/>
            <ac:spMk id="8" creationId="{9D2DF172-5DCE-6A9D-F4D7-AB7C85BC745B}"/>
          </ac:spMkLst>
        </pc:spChg>
        <pc:spChg chg="add mod">
          <ac:chgData name="Asher Curtis" userId="494c4f5b-6d11-415a-9d9e-829c1135aa91" providerId="ADAL" clId="{C7BEDE74-3796-4E24-BB34-EBDAAF9F3359}" dt="2025-04-15T19:49:11.763" v="1179" actId="1076"/>
          <ac:spMkLst>
            <pc:docMk/>
            <pc:sldMk cId="3996227184" sldId="2147481835"/>
            <ac:spMk id="13" creationId="{7C82C8AC-6016-EBA8-B037-44FADD1F215F}"/>
          </ac:spMkLst>
        </pc:spChg>
        <pc:spChg chg="add mod">
          <ac:chgData name="Asher Curtis" userId="494c4f5b-6d11-415a-9d9e-829c1135aa91" providerId="ADAL" clId="{C7BEDE74-3796-4E24-BB34-EBDAAF9F3359}" dt="2025-04-15T19:51:56.719" v="1387" actId="20577"/>
          <ac:spMkLst>
            <pc:docMk/>
            <pc:sldMk cId="3996227184" sldId="2147481835"/>
            <ac:spMk id="14" creationId="{A1284E7D-A5E1-F59C-C571-87B0F561F287}"/>
          </ac:spMkLst>
        </pc:spChg>
        <pc:picChg chg="add">
          <ac:chgData name="Asher Curtis" userId="494c4f5b-6d11-415a-9d9e-829c1135aa91" providerId="ADAL" clId="{C7BEDE74-3796-4E24-BB34-EBDAAF9F3359}" dt="2025-04-15T19:47:47.903" v="1077" actId="22"/>
          <ac:picMkLst>
            <pc:docMk/>
            <pc:sldMk cId="3996227184" sldId="2147481835"/>
            <ac:picMk id="5" creationId="{5173E8B6-F3ED-9A41-F105-16A5EE7872FD}"/>
          </ac:picMkLst>
        </pc:picChg>
        <pc:cxnChg chg="add">
          <ac:chgData name="Asher Curtis" userId="494c4f5b-6d11-415a-9d9e-829c1135aa91" providerId="ADAL" clId="{C7BEDE74-3796-4E24-BB34-EBDAAF9F3359}" dt="2025-04-15T19:48:05.613" v="1078" actId="11529"/>
          <ac:cxnSpMkLst>
            <pc:docMk/>
            <pc:sldMk cId="3996227184" sldId="2147481835"/>
            <ac:cxnSpMk id="7" creationId="{8498B56D-EB65-1D84-48AB-E725DB0F7457}"/>
          </ac:cxnSpMkLst>
        </pc:cxnChg>
        <pc:cxnChg chg="add">
          <ac:chgData name="Asher Curtis" userId="494c4f5b-6d11-415a-9d9e-829c1135aa91" providerId="ADAL" clId="{C7BEDE74-3796-4E24-BB34-EBDAAF9F3359}" dt="2025-04-15T19:48:37.892" v="1127" actId="11529"/>
          <ac:cxnSpMkLst>
            <pc:docMk/>
            <pc:sldMk cId="3996227184" sldId="2147481835"/>
            <ac:cxnSpMk id="10" creationId="{1261D86F-125C-0225-F780-AD580D1D96B8}"/>
          </ac:cxnSpMkLst>
        </pc:cxnChg>
        <pc:cxnChg chg="add">
          <ac:chgData name="Asher Curtis" userId="494c4f5b-6d11-415a-9d9e-829c1135aa91" providerId="ADAL" clId="{C7BEDE74-3796-4E24-BB34-EBDAAF9F3359}" dt="2025-04-15T19:48:46.092" v="1128" actId="11529"/>
          <ac:cxnSpMkLst>
            <pc:docMk/>
            <pc:sldMk cId="3996227184" sldId="2147481835"/>
            <ac:cxnSpMk id="12" creationId="{79B1A224-D71B-A77E-81C3-D6478F8A91D7}"/>
          </ac:cxnSpMkLst>
        </pc:cxnChg>
      </pc:sldChg>
      <pc:sldChg chg="new del">
        <pc:chgData name="Asher Curtis" userId="494c4f5b-6d11-415a-9d9e-829c1135aa91" providerId="ADAL" clId="{C7BEDE74-3796-4E24-BB34-EBDAAF9F3359}" dt="2025-04-15T19:46:12.248" v="1073" actId="680"/>
        <pc:sldMkLst>
          <pc:docMk/>
          <pc:sldMk cId="4241266535" sldId="2147481835"/>
        </pc:sldMkLst>
      </pc:sldChg>
      <pc:sldChg chg="new del">
        <pc:chgData name="Asher Curtis" userId="494c4f5b-6d11-415a-9d9e-829c1135aa91" providerId="ADAL" clId="{C7BEDE74-3796-4E24-BB34-EBDAAF9F3359}" dt="2025-04-15T19:43:50.139" v="1068" actId="680"/>
        <pc:sldMkLst>
          <pc:docMk/>
          <pc:sldMk cId="4270796931" sldId="214748183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719DF3-4A82-C148-9140-5613B905C879}" type="doc">
      <dgm:prSet loTypeId="urn:microsoft.com/office/officeart/2005/8/layout/chart3" loCatId="" qsTypeId="urn:microsoft.com/office/officeart/2005/8/quickstyle/simple1" qsCatId="simple" csTypeId="urn:microsoft.com/office/officeart/2005/8/colors/accent0_3" csCatId="mainScheme" phldr="1"/>
      <dgm:spPr/>
    </dgm:pt>
    <dgm:pt modelId="{77A3BB42-094E-3D42-A99D-B75303DD5651}">
      <dgm:prSet phldrT="[Text]" custT="1"/>
      <dgm:spPr>
        <a:ln>
          <a:noFill/>
        </a:ln>
      </dgm:spPr>
      <dgm:t>
        <a:bodyPr/>
        <a:lstStyle/>
        <a:p>
          <a:pPr algn="ctr"/>
          <a:r>
            <a:rPr lang="en-US" sz="2000"/>
            <a:t>Item</a:t>
          </a:r>
        </a:p>
      </dgm:t>
    </dgm:pt>
    <dgm:pt modelId="{A55517F4-278B-384E-B704-0BB1E9F651F8}" type="parTrans" cxnId="{767BBC93-0204-ED4D-B11B-247CF210CB67}">
      <dgm:prSet/>
      <dgm:spPr/>
      <dgm:t>
        <a:bodyPr/>
        <a:lstStyle/>
        <a:p>
          <a:pPr algn="ctr"/>
          <a:endParaRPr lang="en-US" sz="1400"/>
        </a:p>
      </dgm:t>
    </dgm:pt>
    <dgm:pt modelId="{8A2D4893-C7E8-D647-ADF3-9FD1CA21DB16}" type="sibTrans" cxnId="{767BBC93-0204-ED4D-B11B-247CF210CB67}">
      <dgm:prSet/>
      <dgm:spPr/>
      <dgm:t>
        <a:bodyPr/>
        <a:lstStyle/>
        <a:p>
          <a:pPr algn="ctr"/>
          <a:endParaRPr lang="en-US" sz="1400"/>
        </a:p>
      </dgm:t>
    </dgm:pt>
    <dgm:pt modelId="{995C2B0D-7B8E-1A46-81DC-2BC8FA62325E}">
      <dgm:prSet phldrT="[Text]" custT="1"/>
      <dgm:spPr>
        <a:solidFill>
          <a:schemeClr val="tx2">
            <a:lumMod val="60000"/>
            <a:lumOff val="40000"/>
          </a:schemeClr>
        </a:solidFill>
        <a:ln>
          <a:noFill/>
        </a:ln>
      </dgm:spPr>
      <dgm:t>
        <a:bodyPr/>
        <a:lstStyle/>
        <a:p>
          <a:pPr algn="ctr"/>
          <a:r>
            <a:rPr lang="en-US" sz="2000"/>
            <a:t>Item 2</a:t>
          </a:r>
        </a:p>
      </dgm:t>
    </dgm:pt>
    <dgm:pt modelId="{FF81CD08-B278-A841-9470-BD0A2A47687F}" type="parTrans" cxnId="{205977AB-C691-934F-88A2-64C76BFD629E}">
      <dgm:prSet/>
      <dgm:spPr/>
      <dgm:t>
        <a:bodyPr/>
        <a:lstStyle/>
        <a:p>
          <a:pPr algn="ctr"/>
          <a:endParaRPr lang="en-US" sz="1400"/>
        </a:p>
      </dgm:t>
    </dgm:pt>
    <dgm:pt modelId="{0204FB57-7308-D943-A1DE-FA33007B3255}" type="sibTrans" cxnId="{205977AB-C691-934F-88A2-64C76BFD629E}">
      <dgm:prSet/>
      <dgm:spPr/>
      <dgm:t>
        <a:bodyPr/>
        <a:lstStyle/>
        <a:p>
          <a:pPr algn="ctr"/>
          <a:endParaRPr lang="en-US" sz="1400"/>
        </a:p>
      </dgm:t>
    </dgm:pt>
    <dgm:pt modelId="{DC0A1970-8652-B54E-B667-DCA199B0FB94}">
      <dgm:prSet phldrT="[Text]" custT="1"/>
      <dgm:spPr>
        <a:solidFill>
          <a:schemeClr val="tx2">
            <a:lumMod val="40000"/>
            <a:lumOff val="60000"/>
          </a:schemeClr>
        </a:solidFill>
        <a:ln>
          <a:noFill/>
        </a:ln>
      </dgm:spPr>
      <dgm:t>
        <a:bodyPr/>
        <a:lstStyle/>
        <a:p>
          <a:pPr algn="ctr"/>
          <a:r>
            <a:rPr lang="en-US" sz="2000"/>
            <a:t>Item 3</a:t>
          </a:r>
        </a:p>
      </dgm:t>
    </dgm:pt>
    <dgm:pt modelId="{643102CC-04CB-1E40-B809-1DD2FF4750AE}" type="parTrans" cxnId="{D8155096-B706-1549-B9F9-378FDBCAAE91}">
      <dgm:prSet/>
      <dgm:spPr/>
      <dgm:t>
        <a:bodyPr/>
        <a:lstStyle/>
        <a:p>
          <a:pPr algn="ctr"/>
          <a:endParaRPr lang="en-US" sz="1400"/>
        </a:p>
      </dgm:t>
    </dgm:pt>
    <dgm:pt modelId="{8375C1B3-9867-FB4F-B5CC-54F437239E15}" type="sibTrans" cxnId="{D8155096-B706-1549-B9F9-378FDBCAAE91}">
      <dgm:prSet/>
      <dgm:spPr/>
      <dgm:t>
        <a:bodyPr/>
        <a:lstStyle/>
        <a:p>
          <a:pPr algn="ctr"/>
          <a:endParaRPr lang="en-US" sz="1400"/>
        </a:p>
      </dgm:t>
    </dgm:pt>
    <dgm:pt modelId="{04E93BD5-1CB5-4748-9F9A-1B2CD5EFEF00}" type="pres">
      <dgm:prSet presAssocID="{EF719DF3-4A82-C148-9140-5613B905C879}" presName="compositeShape" presStyleCnt="0">
        <dgm:presLayoutVars>
          <dgm:chMax val="7"/>
          <dgm:dir/>
          <dgm:resizeHandles val="exact"/>
        </dgm:presLayoutVars>
      </dgm:prSet>
      <dgm:spPr/>
    </dgm:pt>
    <dgm:pt modelId="{89CD0E9E-4235-C145-AB92-045EC8100009}" type="pres">
      <dgm:prSet presAssocID="{EF719DF3-4A82-C148-9140-5613B905C879}" presName="wedge1" presStyleLbl="node1" presStyleIdx="0" presStyleCnt="3" custLinFactNeighborY="306"/>
      <dgm:spPr/>
    </dgm:pt>
    <dgm:pt modelId="{8B9BC120-1307-984A-964E-E24555336430}" type="pres">
      <dgm:prSet presAssocID="{EF719DF3-4A82-C148-9140-5613B905C879}" presName="wedge1Tx" presStyleLbl="node1" presStyleIdx="0" presStyleCnt="3">
        <dgm:presLayoutVars>
          <dgm:chMax val="0"/>
          <dgm:chPref val="0"/>
          <dgm:bulletEnabled val="1"/>
        </dgm:presLayoutVars>
      </dgm:prSet>
      <dgm:spPr/>
    </dgm:pt>
    <dgm:pt modelId="{2AB4BE43-80DD-844B-AAA9-2C69B9F24FDD}" type="pres">
      <dgm:prSet presAssocID="{EF719DF3-4A82-C148-9140-5613B905C879}" presName="wedge2" presStyleLbl="node1" presStyleIdx="1" presStyleCnt="3"/>
      <dgm:spPr/>
    </dgm:pt>
    <dgm:pt modelId="{0AC24FE9-1EB0-C348-99CA-05EBCE10BC68}" type="pres">
      <dgm:prSet presAssocID="{EF719DF3-4A82-C148-9140-5613B905C879}" presName="wedge2Tx" presStyleLbl="node1" presStyleIdx="1" presStyleCnt="3">
        <dgm:presLayoutVars>
          <dgm:chMax val="0"/>
          <dgm:chPref val="0"/>
          <dgm:bulletEnabled val="1"/>
        </dgm:presLayoutVars>
      </dgm:prSet>
      <dgm:spPr/>
    </dgm:pt>
    <dgm:pt modelId="{3C7E195E-EAF2-534E-84B4-07089ADDB3D6}" type="pres">
      <dgm:prSet presAssocID="{EF719DF3-4A82-C148-9140-5613B905C879}" presName="wedge3" presStyleLbl="node1" presStyleIdx="2" presStyleCnt="3"/>
      <dgm:spPr/>
    </dgm:pt>
    <dgm:pt modelId="{E0A0A5B0-5F32-1D40-B69E-CC0E19171E72}" type="pres">
      <dgm:prSet presAssocID="{EF719DF3-4A82-C148-9140-5613B905C879}" presName="wedge3Tx" presStyleLbl="node1" presStyleIdx="2" presStyleCnt="3">
        <dgm:presLayoutVars>
          <dgm:chMax val="0"/>
          <dgm:chPref val="0"/>
          <dgm:bulletEnabled val="1"/>
        </dgm:presLayoutVars>
      </dgm:prSet>
      <dgm:spPr/>
    </dgm:pt>
  </dgm:ptLst>
  <dgm:cxnLst>
    <dgm:cxn modelId="{EA214130-73E7-F943-82C5-B0AF75F236AE}" type="presOf" srcId="{995C2B0D-7B8E-1A46-81DC-2BC8FA62325E}" destId="{0AC24FE9-1EB0-C348-99CA-05EBCE10BC68}" srcOrd="1" destOrd="0" presId="urn:microsoft.com/office/officeart/2005/8/layout/chart3"/>
    <dgm:cxn modelId="{A8D52B65-5EBA-0840-8A05-9D8A561E0DB6}" type="presOf" srcId="{DC0A1970-8652-B54E-B667-DCA199B0FB94}" destId="{E0A0A5B0-5F32-1D40-B69E-CC0E19171E72}" srcOrd="1" destOrd="0" presId="urn:microsoft.com/office/officeart/2005/8/layout/chart3"/>
    <dgm:cxn modelId="{D5CE534A-952E-FD40-AA3C-E8ECDC559973}" type="presOf" srcId="{77A3BB42-094E-3D42-A99D-B75303DD5651}" destId="{8B9BC120-1307-984A-964E-E24555336430}" srcOrd="1" destOrd="0" presId="urn:microsoft.com/office/officeart/2005/8/layout/chart3"/>
    <dgm:cxn modelId="{767BBC93-0204-ED4D-B11B-247CF210CB67}" srcId="{EF719DF3-4A82-C148-9140-5613B905C879}" destId="{77A3BB42-094E-3D42-A99D-B75303DD5651}" srcOrd="0" destOrd="0" parTransId="{A55517F4-278B-384E-B704-0BB1E9F651F8}" sibTransId="{8A2D4893-C7E8-D647-ADF3-9FD1CA21DB16}"/>
    <dgm:cxn modelId="{D8155096-B706-1549-B9F9-378FDBCAAE91}" srcId="{EF719DF3-4A82-C148-9140-5613B905C879}" destId="{DC0A1970-8652-B54E-B667-DCA199B0FB94}" srcOrd="2" destOrd="0" parTransId="{643102CC-04CB-1E40-B809-1DD2FF4750AE}" sibTransId="{8375C1B3-9867-FB4F-B5CC-54F437239E15}"/>
    <dgm:cxn modelId="{4952E6AA-4275-924A-90BB-A6BEE99289BD}" type="presOf" srcId="{77A3BB42-094E-3D42-A99D-B75303DD5651}" destId="{89CD0E9E-4235-C145-AB92-045EC8100009}" srcOrd="0" destOrd="0" presId="urn:microsoft.com/office/officeart/2005/8/layout/chart3"/>
    <dgm:cxn modelId="{205977AB-C691-934F-88A2-64C76BFD629E}" srcId="{EF719DF3-4A82-C148-9140-5613B905C879}" destId="{995C2B0D-7B8E-1A46-81DC-2BC8FA62325E}" srcOrd="1" destOrd="0" parTransId="{FF81CD08-B278-A841-9470-BD0A2A47687F}" sibTransId="{0204FB57-7308-D943-A1DE-FA33007B3255}"/>
    <dgm:cxn modelId="{67B36DC3-40E8-B44E-AF32-3B64D478363B}" type="presOf" srcId="{DC0A1970-8652-B54E-B667-DCA199B0FB94}" destId="{3C7E195E-EAF2-534E-84B4-07089ADDB3D6}" srcOrd="0" destOrd="0" presId="urn:microsoft.com/office/officeart/2005/8/layout/chart3"/>
    <dgm:cxn modelId="{5E58E8D0-12B5-E14A-B069-7508DA82576B}" type="presOf" srcId="{EF719DF3-4A82-C148-9140-5613B905C879}" destId="{04E93BD5-1CB5-4748-9F9A-1B2CD5EFEF00}" srcOrd="0" destOrd="0" presId="urn:microsoft.com/office/officeart/2005/8/layout/chart3"/>
    <dgm:cxn modelId="{606A0DF3-8542-144C-B2CA-CA51B4961235}" type="presOf" srcId="{995C2B0D-7B8E-1A46-81DC-2BC8FA62325E}" destId="{2AB4BE43-80DD-844B-AAA9-2C69B9F24FDD}" srcOrd="0" destOrd="0" presId="urn:microsoft.com/office/officeart/2005/8/layout/chart3"/>
    <dgm:cxn modelId="{E57131BE-F3BB-8541-94DF-D0587226D069}" type="presParOf" srcId="{04E93BD5-1CB5-4748-9F9A-1B2CD5EFEF00}" destId="{89CD0E9E-4235-C145-AB92-045EC8100009}" srcOrd="0" destOrd="0" presId="urn:microsoft.com/office/officeart/2005/8/layout/chart3"/>
    <dgm:cxn modelId="{C39EA9B2-34A6-6646-AA7E-343DB88ECDBF}" type="presParOf" srcId="{04E93BD5-1CB5-4748-9F9A-1B2CD5EFEF00}" destId="{8B9BC120-1307-984A-964E-E24555336430}" srcOrd="1" destOrd="0" presId="urn:microsoft.com/office/officeart/2005/8/layout/chart3"/>
    <dgm:cxn modelId="{9168A694-EB6E-054E-8F51-D1245DEFBEE6}" type="presParOf" srcId="{04E93BD5-1CB5-4748-9F9A-1B2CD5EFEF00}" destId="{2AB4BE43-80DD-844B-AAA9-2C69B9F24FDD}" srcOrd="2" destOrd="0" presId="urn:microsoft.com/office/officeart/2005/8/layout/chart3"/>
    <dgm:cxn modelId="{AA4596B9-EC71-8B4C-A5CA-48C79CD4836A}" type="presParOf" srcId="{04E93BD5-1CB5-4748-9F9A-1B2CD5EFEF00}" destId="{0AC24FE9-1EB0-C348-99CA-05EBCE10BC68}" srcOrd="3" destOrd="0" presId="urn:microsoft.com/office/officeart/2005/8/layout/chart3"/>
    <dgm:cxn modelId="{FD2405E0-95E6-FE48-B4F7-9829835E721B}" type="presParOf" srcId="{04E93BD5-1CB5-4748-9F9A-1B2CD5EFEF00}" destId="{3C7E195E-EAF2-534E-84B4-07089ADDB3D6}" srcOrd="4" destOrd="0" presId="urn:microsoft.com/office/officeart/2005/8/layout/chart3"/>
    <dgm:cxn modelId="{AAA11EBA-883C-3A4C-9BEF-6C4519DBCD54}" type="presParOf" srcId="{04E93BD5-1CB5-4748-9F9A-1B2CD5EFEF00}" destId="{E0A0A5B0-5F32-1D40-B69E-CC0E19171E72}"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46F266-2D4D-FD46-AF7A-A86525469ABA}"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n-US"/>
        </a:p>
      </dgm:t>
    </dgm:pt>
    <dgm:pt modelId="{722CB595-2EEF-AC4F-A6C4-20A6E2DA627A}">
      <dgm:prSet phldrT="[Text]" phldr="1" custT="1"/>
      <dgm:spPr>
        <a:solidFill>
          <a:srgbClr val="32006E"/>
        </a:solidFill>
        <a:ln>
          <a:noFill/>
        </a:ln>
      </dgm:spPr>
      <dgm:t>
        <a:bodyPr/>
        <a:lstStyle/>
        <a:p>
          <a:endParaRPr lang="en-US" sz="1800"/>
        </a:p>
      </dgm:t>
    </dgm:pt>
    <dgm:pt modelId="{47D85E41-46AC-0F4E-B8A0-0C4600250E1A}" type="parTrans" cxnId="{691131C3-BCF7-4349-8BB2-809ADB457881}">
      <dgm:prSet/>
      <dgm:spPr/>
      <dgm:t>
        <a:bodyPr/>
        <a:lstStyle/>
        <a:p>
          <a:endParaRPr lang="en-US" sz="1200"/>
        </a:p>
      </dgm:t>
    </dgm:pt>
    <dgm:pt modelId="{78419449-D977-2F43-BB41-969B66705310}" type="sibTrans" cxnId="{691131C3-BCF7-4349-8BB2-809ADB457881}">
      <dgm:prSet/>
      <dgm:spPr/>
      <dgm:t>
        <a:bodyPr/>
        <a:lstStyle/>
        <a:p>
          <a:endParaRPr lang="en-US" sz="1200"/>
        </a:p>
      </dgm:t>
    </dgm:pt>
    <dgm:pt modelId="{DD0332C0-96DD-7340-A76A-6A2FBE39EA42}">
      <dgm:prSet phldrT="[Text]" phldr="1" custT="1"/>
      <dgm:spPr>
        <a:solidFill>
          <a:schemeClr val="accent2">
            <a:alpha val="90000"/>
          </a:schemeClr>
        </a:solidFill>
        <a:ln w="0">
          <a:noFill/>
        </a:ln>
      </dgm:spPr>
      <dgm:t>
        <a:bodyPr/>
        <a:lstStyle/>
        <a:p>
          <a:endParaRPr lang="en-US" sz="1600"/>
        </a:p>
      </dgm:t>
    </dgm:pt>
    <dgm:pt modelId="{ADEC84E3-807B-3545-9940-532A75679C62}" type="parTrans" cxnId="{A07BCFC8-82FF-9347-B6A1-ED644A160D54}">
      <dgm:prSet/>
      <dgm:spPr/>
      <dgm:t>
        <a:bodyPr/>
        <a:lstStyle/>
        <a:p>
          <a:endParaRPr lang="en-US" sz="1200"/>
        </a:p>
      </dgm:t>
    </dgm:pt>
    <dgm:pt modelId="{7A855ABF-A2C8-3A41-8215-3B87DAE9AE09}" type="sibTrans" cxnId="{A07BCFC8-82FF-9347-B6A1-ED644A160D54}">
      <dgm:prSet/>
      <dgm:spPr/>
      <dgm:t>
        <a:bodyPr/>
        <a:lstStyle/>
        <a:p>
          <a:endParaRPr lang="en-US" sz="1200"/>
        </a:p>
      </dgm:t>
    </dgm:pt>
    <dgm:pt modelId="{CCD9A903-A7F2-BC47-AD6F-50D1DEC0D425}">
      <dgm:prSet phldrT="[Text]" phldr="1" custT="1"/>
      <dgm:spPr>
        <a:solidFill>
          <a:schemeClr val="accent6">
            <a:alpha val="90000"/>
          </a:schemeClr>
        </a:solidFill>
        <a:ln>
          <a:noFill/>
        </a:ln>
      </dgm:spPr>
      <dgm:t>
        <a:bodyPr/>
        <a:lstStyle/>
        <a:p>
          <a:endParaRPr lang="en-US" sz="1600"/>
        </a:p>
      </dgm:t>
    </dgm:pt>
    <dgm:pt modelId="{915C908C-0C0D-8141-8DFF-72F7ECFDA028}" type="parTrans" cxnId="{04E75FFA-5FDD-7B43-AB8B-668B4F0B17EB}">
      <dgm:prSet/>
      <dgm:spPr/>
      <dgm:t>
        <a:bodyPr/>
        <a:lstStyle/>
        <a:p>
          <a:endParaRPr lang="en-US" sz="1200"/>
        </a:p>
      </dgm:t>
    </dgm:pt>
    <dgm:pt modelId="{5B803918-9505-B44A-A3D0-0295AB52420E}" type="sibTrans" cxnId="{04E75FFA-5FDD-7B43-AB8B-668B4F0B17EB}">
      <dgm:prSet/>
      <dgm:spPr/>
      <dgm:t>
        <a:bodyPr/>
        <a:lstStyle/>
        <a:p>
          <a:endParaRPr lang="en-US" sz="1200"/>
        </a:p>
      </dgm:t>
    </dgm:pt>
    <dgm:pt modelId="{FB4F511E-4FF6-4A49-AF98-DB59A4CFB948}">
      <dgm:prSet phldrT="[Text]" phldr="1" custT="1"/>
      <dgm:spPr>
        <a:solidFill>
          <a:srgbClr val="32006E"/>
        </a:solidFill>
        <a:ln>
          <a:noFill/>
        </a:ln>
      </dgm:spPr>
      <dgm:t>
        <a:bodyPr/>
        <a:lstStyle/>
        <a:p>
          <a:endParaRPr lang="en-US" sz="1800"/>
        </a:p>
      </dgm:t>
    </dgm:pt>
    <dgm:pt modelId="{71D0377B-6B5D-A641-9C24-7CF1D9D99D12}" type="parTrans" cxnId="{55F71AE3-8299-6F49-A042-5136175618C2}">
      <dgm:prSet/>
      <dgm:spPr/>
      <dgm:t>
        <a:bodyPr/>
        <a:lstStyle/>
        <a:p>
          <a:endParaRPr lang="en-US" sz="1200"/>
        </a:p>
      </dgm:t>
    </dgm:pt>
    <dgm:pt modelId="{8CBD04F3-ACB5-FA41-8183-E0BF8B52ECFA}" type="sibTrans" cxnId="{55F71AE3-8299-6F49-A042-5136175618C2}">
      <dgm:prSet/>
      <dgm:spPr/>
      <dgm:t>
        <a:bodyPr/>
        <a:lstStyle/>
        <a:p>
          <a:endParaRPr lang="en-US" sz="1200"/>
        </a:p>
      </dgm:t>
    </dgm:pt>
    <dgm:pt modelId="{5C93A0EB-AD97-F049-AE5A-FF406E3A6F1E}">
      <dgm:prSet phldrT="[Text]" phldr="1" custT="1"/>
      <dgm:spPr>
        <a:solidFill>
          <a:schemeClr val="accent2">
            <a:alpha val="90000"/>
          </a:schemeClr>
        </a:solidFill>
        <a:ln>
          <a:noFill/>
        </a:ln>
      </dgm:spPr>
      <dgm:t>
        <a:bodyPr/>
        <a:lstStyle/>
        <a:p>
          <a:endParaRPr lang="en-US" sz="1600"/>
        </a:p>
      </dgm:t>
    </dgm:pt>
    <dgm:pt modelId="{23EB0048-4304-4143-AA1C-AF03EBB85B1C}" type="parTrans" cxnId="{6A302983-7F83-444A-A190-931D3FF94FE0}">
      <dgm:prSet/>
      <dgm:spPr/>
      <dgm:t>
        <a:bodyPr/>
        <a:lstStyle/>
        <a:p>
          <a:endParaRPr lang="en-US" sz="1200"/>
        </a:p>
      </dgm:t>
    </dgm:pt>
    <dgm:pt modelId="{D8ED0AB3-179A-0344-8E7E-6BFD0225D9A9}" type="sibTrans" cxnId="{6A302983-7F83-444A-A190-931D3FF94FE0}">
      <dgm:prSet/>
      <dgm:spPr/>
      <dgm:t>
        <a:bodyPr/>
        <a:lstStyle/>
        <a:p>
          <a:endParaRPr lang="en-US" sz="1200"/>
        </a:p>
      </dgm:t>
    </dgm:pt>
    <dgm:pt modelId="{538B12D3-D3CF-684D-BE0A-1E0D5BC853C9}">
      <dgm:prSet phldrT="[Text]" phldr="1" custT="1"/>
      <dgm:spPr>
        <a:solidFill>
          <a:schemeClr val="accent6">
            <a:alpha val="90000"/>
          </a:schemeClr>
        </a:solidFill>
        <a:ln>
          <a:noFill/>
        </a:ln>
      </dgm:spPr>
      <dgm:t>
        <a:bodyPr/>
        <a:lstStyle/>
        <a:p>
          <a:endParaRPr lang="en-US" sz="1600"/>
        </a:p>
      </dgm:t>
    </dgm:pt>
    <dgm:pt modelId="{4418C474-9361-1F40-9B77-6DEB66D69B9E}" type="parTrans" cxnId="{422BFB9F-A205-4140-AFE2-8FABD7350169}">
      <dgm:prSet/>
      <dgm:spPr/>
      <dgm:t>
        <a:bodyPr/>
        <a:lstStyle/>
        <a:p>
          <a:endParaRPr lang="en-US" sz="1200"/>
        </a:p>
      </dgm:t>
    </dgm:pt>
    <dgm:pt modelId="{0188E021-5D2D-1542-B4A6-20707803F9DA}" type="sibTrans" cxnId="{422BFB9F-A205-4140-AFE2-8FABD7350169}">
      <dgm:prSet/>
      <dgm:spPr/>
      <dgm:t>
        <a:bodyPr/>
        <a:lstStyle/>
        <a:p>
          <a:endParaRPr lang="en-US" sz="1200"/>
        </a:p>
      </dgm:t>
    </dgm:pt>
    <dgm:pt modelId="{DCB7CCCF-7753-554E-96B0-D39AD857C250}">
      <dgm:prSet phldrT="[Text]" phldr="1" custT="1"/>
      <dgm:spPr>
        <a:solidFill>
          <a:srgbClr val="32006E"/>
        </a:solidFill>
        <a:ln>
          <a:noFill/>
        </a:ln>
      </dgm:spPr>
      <dgm:t>
        <a:bodyPr/>
        <a:lstStyle/>
        <a:p>
          <a:endParaRPr lang="en-US" sz="1800"/>
        </a:p>
      </dgm:t>
    </dgm:pt>
    <dgm:pt modelId="{5C041444-FE02-F146-B339-D4CEDE222EDF}" type="parTrans" cxnId="{6FB5226E-67D5-4A4A-9EDE-668BBEE98CE5}">
      <dgm:prSet/>
      <dgm:spPr/>
      <dgm:t>
        <a:bodyPr/>
        <a:lstStyle/>
        <a:p>
          <a:endParaRPr lang="en-US" sz="1200"/>
        </a:p>
      </dgm:t>
    </dgm:pt>
    <dgm:pt modelId="{4EEB789D-B798-7449-A1B5-077515089655}" type="sibTrans" cxnId="{6FB5226E-67D5-4A4A-9EDE-668BBEE98CE5}">
      <dgm:prSet/>
      <dgm:spPr/>
      <dgm:t>
        <a:bodyPr/>
        <a:lstStyle/>
        <a:p>
          <a:endParaRPr lang="en-US" sz="1200"/>
        </a:p>
      </dgm:t>
    </dgm:pt>
    <dgm:pt modelId="{FA13B991-4F9D-5544-BB61-D4D002387218}">
      <dgm:prSet phldrT="[Text]" phldr="1" custT="1"/>
      <dgm:spPr>
        <a:solidFill>
          <a:schemeClr val="accent2">
            <a:alpha val="90000"/>
          </a:schemeClr>
        </a:solidFill>
        <a:ln>
          <a:noFill/>
        </a:ln>
      </dgm:spPr>
      <dgm:t>
        <a:bodyPr/>
        <a:lstStyle/>
        <a:p>
          <a:endParaRPr lang="en-US" sz="1600"/>
        </a:p>
      </dgm:t>
    </dgm:pt>
    <dgm:pt modelId="{776D0657-C297-784C-8560-61E909F5068E}" type="parTrans" cxnId="{7BE266D2-871C-F340-9C77-CD4FAB7E2424}">
      <dgm:prSet/>
      <dgm:spPr/>
      <dgm:t>
        <a:bodyPr/>
        <a:lstStyle/>
        <a:p>
          <a:endParaRPr lang="en-US" sz="1200"/>
        </a:p>
      </dgm:t>
    </dgm:pt>
    <dgm:pt modelId="{D188C862-7BEB-7F4E-B3F6-2AF6ABA7ACCF}" type="sibTrans" cxnId="{7BE266D2-871C-F340-9C77-CD4FAB7E2424}">
      <dgm:prSet/>
      <dgm:spPr/>
      <dgm:t>
        <a:bodyPr/>
        <a:lstStyle/>
        <a:p>
          <a:endParaRPr lang="en-US" sz="1200"/>
        </a:p>
      </dgm:t>
    </dgm:pt>
    <dgm:pt modelId="{1F883E83-A72B-7446-87AB-832725AA7A18}">
      <dgm:prSet phldrT="[Text]" phldr="1" custT="1"/>
      <dgm:spPr>
        <a:solidFill>
          <a:schemeClr val="accent6">
            <a:alpha val="90000"/>
          </a:schemeClr>
        </a:solidFill>
        <a:ln>
          <a:noFill/>
        </a:ln>
      </dgm:spPr>
      <dgm:t>
        <a:bodyPr/>
        <a:lstStyle/>
        <a:p>
          <a:endParaRPr lang="en-US" sz="1600"/>
        </a:p>
      </dgm:t>
    </dgm:pt>
    <dgm:pt modelId="{396DCF66-2C04-5449-8826-8C60E6AA7F8A}" type="parTrans" cxnId="{F735FB18-BC41-F04B-BC57-AD5DC47FC9EF}">
      <dgm:prSet/>
      <dgm:spPr/>
      <dgm:t>
        <a:bodyPr/>
        <a:lstStyle/>
        <a:p>
          <a:endParaRPr lang="en-US" sz="1200"/>
        </a:p>
      </dgm:t>
    </dgm:pt>
    <dgm:pt modelId="{63958C8A-728B-0345-8926-91E6A775A706}" type="sibTrans" cxnId="{F735FB18-BC41-F04B-BC57-AD5DC47FC9EF}">
      <dgm:prSet/>
      <dgm:spPr/>
      <dgm:t>
        <a:bodyPr/>
        <a:lstStyle/>
        <a:p>
          <a:endParaRPr lang="en-US" sz="1200"/>
        </a:p>
      </dgm:t>
    </dgm:pt>
    <dgm:pt modelId="{0E9CBE9C-2D64-574E-AEE6-CF2BE4D77196}" type="pres">
      <dgm:prSet presAssocID="{5646F266-2D4D-FD46-AF7A-A86525469ABA}" presName="Name0" presStyleCnt="0">
        <dgm:presLayoutVars>
          <dgm:chPref val="3"/>
          <dgm:dir/>
          <dgm:animLvl val="lvl"/>
          <dgm:resizeHandles/>
        </dgm:presLayoutVars>
      </dgm:prSet>
      <dgm:spPr/>
    </dgm:pt>
    <dgm:pt modelId="{CEB69393-39FA-A940-A25B-E5F86EEE7607}" type="pres">
      <dgm:prSet presAssocID="{722CB595-2EEF-AC4F-A6C4-20A6E2DA627A}" presName="horFlow" presStyleCnt="0"/>
      <dgm:spPr/>
    </dgm:pt>
    <dgm:pt modelId="{C5E3CCB3-0BC1-AF4B-8EAC-F10248613508}" type="pres">
      <dgm:prSet presAssocID="{722CB595-2EEF-AC4F-A6C4-20A6E2DA627A}" presName="bigChev" presStyleLbl="node1" presStyleIdx="0" presStyleCnt="3"/>
      <dgm:spPr/>
    </dgm:pt>
    <dgm:pt modelId="{E089EC99-634C-AE49-ADBD-8B10A6D1F004}" type="pres">
      <dgm:prSet presAssocID="{ADEC84E3-807B-3545-9940-532A75679C62}" presName="parTrans" presStyleCnt="0"/>
      <dgm:spPr/>
    </dgm:pt>
    <dgm:pt modelId="{20E52258-4FF7-304B-9AEB-2668DA35E9B1}" type="pres">
      <dgm:prSet presAssocID="{DD0332C0-96DD-7340-A76A-6A2FBE39EA42}" presName="node" presStyleLbl="alignAccFollowNode1" presStyleIdx="0" presStyleCnt="6">
        <dgm:presLayoutVars>
          <dgm:bulletEnabled val="1"/>
        </dgm:presLayoutVars>
      </dgm:prSet>
      <dgm:spPr/>
    </dgm:pt>
    <dgm:pt modelId="{BFA4682F-B233-7547-88D0-6C525CEC3A0A}" type="pres">
      <dgm:prSet presAssocID="{7A855ABF-A2C8-3A41-8215-3B87DAE9AE09}" presName="sibTrans" presStyleCnt="0"/>
      <dgm:spPr/>
    </dgm:pt>
    <dgm:pt modelId="{E1B57658-D8BF-F443-84C1-22E352EDE6B0}" type="pres">
      <dgm:prSet presAssocID="{CCD9A903-A7F2-BC47-AD6F-50D1DEC0D425}" presName="node" presStyleLbl="alignAccFollowNode1" presStyleIdx="1" presStyleCnt="6">
        <dgm:presLayoutVars>
          <dgm:bulletEnabled val="1"/>
        </dgm:presLayoutVars>
      </dgm:prSet>
      <dgm:spPr/>
    </dgm:pt>
    <dgm:pt modelId="{083FC078-3ACF-EE4E-916F-C7A4A2CAE754}" type="pres">
      <dgm:prSet presAssocID="{722CB595-2EEF-AC4F-A6C4-20A6E2DA627A}" presName="vSp" presStyleCnt="0"/>
      <dgm:spPr/>
    </dgm:pt>
    <dgm:pt modelId="{EBE9218C-B84C-B44D-83C5-06B735EDEBCF}" type="pres">
      <dgm:prSet presAssocID="{FB4F511E-4FF6-4A49-AF98-DB59A4CFB948}" presName="horFlow" presStyleCnt="0"/>
      <dgm:spPr/>
    </dgm:pt>
    <dgm:pt modelId="{029D911B-73AD-F547-A0A7-C406F6EE2CEC}" type="pres">
      <dgm:prSet presAssocID="{FB4F511E-4FF6-4A49-AF98-DB59A4CFB948}" presName="bigChev" presStyleLbl="node1" presStyleIdx="1" presStyleCnt="3"/>
      <dgm:spPr/>
    </dgm:pt>
    <dgm:pt modelId="{74E66A93-8C7E-1A40-9A5E-D80E31B558A4}" type="pres">
      <dgm:prSet presAssocID="{23EB0048-4304-4143-AA1C-AF03EBB85B1C}" presName="parTrans" presStyleCnt="0"/>
      <dgm:spPr/>
    </dgm:pt>
    <dgm:pt modelId="{9B4B63C0-F38B-B542-8461-579A7F67A84F}" type="pres">
      <dgm:prSet presAssocID="{5C93A0EB-AD97-F049-AE5A-FF406E3A6F1E}" presName="node" presStyleLbl="alignAccFollowNode1" presStyleIdx="2" presStyleCnt="6">
        <dgm:presLayoutVars>
          <dgm:bulletEnabled val="1"/>
        </dgm:presLayoutVars>
      </dgm:prSet>
      <dgm:spPr/>
    </dgm:pt>
    <dgm:pt modelId="{94B3C479-747D-B44F-9DAB-EFC11B0D7BD9}" type="pres">
      <dgm:prSet presAssocID="{D8ED0AB3-179A-0344-8E7E-6BFD0225D9A9}" presName="sibTrans" presStyleCnt="0"/>
      <dgm:spPr/>
    </dgm:pt>
    <dgm:pt modelId="{E796E65B-6761-2E4C-8179-24E99DFCB0B3}" type="pres">
      <dgm:prSet presAssocID="{538B12D3-D3CF-684D-BE0A-1E0D5BC853C9}" presName="node" presStyleLbl="alignAccFollowNode1" presStyleIdx="3" presStyleCnt="6">
        <dgm:presLayoutVars>
          <dgm:bulletEnabled val="1"/>
        </dgm:presLayoutVars>
      </dgm:prSet>
      <dgm:spPr/>
    </dgm:pt>
    <dgm:pt modelId="{4F8325AE-FAAF-8543-A6C0-A510FB49F8A9}" type="pres">
      <dgm:prSet presAssocID="{FB4F511E-4FF6-4A49-AF98-DB59A4CFB948}" presName="vSp" presStyleCnt="0"/>
      <dgm:spPr/>
    </dgm:pt>
    <dgm:pt modelId="{5ECA4D4D-83AF-274D-9E18-D7DFCCBDC296}" type="pres">
      <dgm:prSet presAssocID="{DCB7CCCF-7753-554E-96B0-D39AD857C250}" presName="horFlow" presStyleCnt="0"/>
      <dgm:spPr/>
    </dgm:pt>
    <dgm:pt modelId="{A7C0EE00-F7C6-D044-906A-AD16F19A789D}" type="pres">
      <dgm:prSet presAssocID="{DCB7CCCF-7753-554E-96B0-D39AD857C250}" presName="bigChev" presStyleLbl="node1" presStyleIdx="2" presStyleCnt="3"/>
      <dgm:spPr/>
    </dgm:pt>
    <dgm:pt modelId="{C31216F7-2493-BE4C-BD0C-78BA866F5EC9}" type="pres">
      <dgm:prSet presAssocID="{776D0657-C297-784C-8560-61E909F5068E}" presName="parTrans" presStyleCnt="0"/>
      <dgm:spPr/>
    </dgm:pt>
    <dgm:pt modelId="{36DA82F4-E513-0941-8EF9-BEEBD5F7B143}" type="pres">
      <dgm:prSet presAssocID="{FA13B991-4F9D-5544-BB61-D4D002387218}" presName="node" presStyleLbl="alignAccFollowNode1" presStyleIdx="4" presStyleCnt="6">
        <dgm:presLayoutVars>
          <dgm:bulletEnabled val="1"/>
        </dgm:presLayoutVars>
      </dgm:prSet>
      <dgm:spPr/>
    </dgm:pt>
    <dgm:pt modelId="{2C51EF5A-F4B0-604C-B251-E629BB47BA91}" type="pres">
      <dgm:prSet presAssocID="{D188C862-7BEB-7F4E-B3F6-2AF6ABA7ACCF}" presName="sibTrans" presStyleCnt="0"/>
      <dgm:spPr/>
    </dgm:pt>
    <dgm:pt modelId="{52B86B82-20A2-8944-8934-5D590ABF1A02}" type="pres">
      <dgm:prSet presAssocID="{1F883E83-A72B-7446-87AB-832725AA7A18}" presName="node" presStyleLbl="alignAccFollowNode1" presStyleIdx="5" presStyleCnt="6">
        <dgm:presLayoutVars>
          <dgm:bulletEnabled val="1"/>
        </dgm:presLayoutVars>
      </dgm:prSet>
      <dgm:spPr/>
    </dgm:pt>
  </dgm:ptLst>
  <dgm:cxnLst>
    <dgm:cxn modelId="{6E754109-C085-2544-9C7A-1105E4BF8157}" type="presOf" srcId="{DCB7CCCF-7753-554E-96B0-D39AD857C250}" destId="{A7C0EE00-F7C6-D044-906A-AD16F19A789D}" srcOrd="0" destOrd="0" presId="urn:microsoft.com/office/officeart/2005/8/layout/lProcess3"/>
    <dgm:cxn modelId="{F735FB18-BC41-F04B-BC57-AD5DC47FC9EF}" srcId="{DCB7CCCF-7753-554E-96B0-D39AD857C250}" destId="{1F883E83-A72B-7446-87AB-832725AA7A18}" srcOrd="1" destOrd="0" parTransId="{396DCF66-2C04-5449-8826-8C60E6AA7F8A}" sibTransId="{63958C8A-728B-0345-8926-91E6A775A706}"/>
    <dgm:cxn modelId="{B7FFD527-2074-E54A-B679-4646C44DE55D}" type="presOf" srcId="{FA13B991-4F9D-5544-BB61-D4D002387218}" destId="{36DA82F4-E513-0941-8EF9-BEEBD5F7B143}" srcOrd="0" destOrd="0" presId="urn:microsoft.com/office/officeart/2005/8/layout/lProcess3"/>
    <dgm:cxn modelId="{2B2A8D61-1EC7-8C4D-900C-C3EC63B783E0}" type="presOf" srcId="{DD0332C0-96DD-7340-A76A-6A2FBE39EA42}" destId="{20E52258-4FF7-304B-9AEB-2668DA35E9B1}" srcOrd="0" destOrd="0" presId="urn:microsoft.com/office/officeart/2005/8/layout/lProcess3"/>
    <dgm:cxn modelId="{192C9149-47B4-0348-9312-FD2784AC3267}" type="presOf" srcId="{722CB595-2EEF-AC4F-A6C4-20A6E2DA627A}" destId="{C5E3CCB3-0BC1-AF4B-8EAC-F10248613508}" srcOrd="0" destOrd="0" presId="urn:microsoft.com/office/officeart/2005/8/layout/lProcess3"/>
    <dgm:cxn modelId="{6FB5226E-67D5-4A4A-9EDE-668BBEE98CE5}" srcId="{5646F266-2D4D-FD46-AF7A-A86525469ABA}" destId="{DCB7CCCF-7753-554E-96B0-D39AD857C250}" srcOrd="2" destOrd="0" parTransId="{5C041444-FE02-F146-B339-D4CEDE222EDF}" sibTransId="{4EEB789D-B798-7449-A1B5-077515089655}"/>
    <dgm:cxn modelId="{6A302983-7F83-444A-A190-931D3FF94FE0}" srcId="{FB4F511E-4FF6-4A49-AF98-DB59A4CFB948}" destId="{5C93A0EB-AD97-F049-AE5A-FF406E3A6F1E}" srcOrd="0" destOrd="0" parTransId="{23EB0048-4304-4143-AA1C-AF03EBB85B1C}" sibTransId="{D8ED0AB3-179A-0344-8E7E-6BFD0225D9A9}"/>
    <dgm:cxn modelId="{DAA97D95-062B-8845-A094-90AC747DDA1E}" type="presOf" srcId="{5C93A0EB-AD97-F049-AE5A-FF406E3A6F1E}" destId="{9B4B63C0-F38B-B542-8461-579A7F67A84F}" srcOrd="0" destOrd="0" presId="urn:microsoft.com/office/officeart/2005/8/layout/lProcess3"/>
    <dgm:cxn modelId="{422BFB9F-A205-4140-AFE2-8FABD7350169}" srcId="{FB4F511E-4FF6-4A49-AF98-DB59A4CFB948}" destId="{538B12D3-D3CF-684D-BE0A-1E0D5BC853C9}" srcOrd="1" destOrd="0" parTransId="{4418C474-9361-1F40-9B77-6DEB66D69B9E}" sibTransId="{0188E021-5D2D-1542-B4A6-20707803F9DA}"/>
    <dgm:cxn modelId="{AFF7E8A6-3FDB-E648-89D8-FC476B965A97}" type="presOf" srcId="{1F883E83-A72B-7446-87AB-832725AA7A18}" destId="{52B86B82-20A2-8944-8934-5D590ABF1A02}" srcOrd="0" destOrd="0" presId="urn:microsoft.com/office/officeart/2005/8/layout/lProcess3"/>
    <dgm:cxn modelId="{B36C40B2-4938-1640-B809-9FEF3028C411}" type="presOf" srcId="{FB4F511E-4FF6-4A49-AF98-DB59A4CFB948}" destId="{029D911B-73AD-F547-A0A7-C406F6EE2CEC}" srcOrd="0" destOrd="0" presId="urn:microsoft.com/office/officeart/2005/8/layout/lProcess3"/>
    <dgm:cxn modelId="{15669CB7-F022-F042-A5E2-025EB9489FC4}" type="presOf" srcId="{CCD9A903-A7F2-BC47-AD6F-50D1DEC0D425}" destId="{E1B57658-D8BF-F443-84C1-22E352EDE6B0}" srcOrd="0" destOrd="0" presId="urn:microsoft.com/office/officeart/2005/8/layout/lProcess3"/>
    <dgm:cxn modelId="{691131C3-BCF7-4349-8BB2-809ADB457881}" srcId="{5646F266-2D4D-FD46-AF7A-A86525469ABA}" destId="{722CB595-2EEF-AC4F-A6C4-20A6E2DA627A}" srcOrd="0" destOrd="0" parTransId="{47D85E41-46AC-0F4E-B8A0-0C4600250E1A}" sibTransId="{78419449-D977-2F43-BB41-969B66705310}"/>
    <dgm:cxn modelId="{49B3D4C4-296A-D344-A220-AA89C23077C9}" type="presOf" srcId="{538B12D3-D3CF-684D-BE0A-1E0D5BC853C9}" destId="{E796E65B-6761-2E4C-8179-24E99DFCB0B3}" srcOrd="0" destOrd="0" presId="urn:microsoft.com/office/officeart/2005/8/layout/lProcess3"/>
    <dgm:cxn modelId="{A07BCFC8-82FF-9347-B6A1-ED644A160D54}" srcId="{722CB595-2EEF-AC4F-A6C4-20A6E2DA627A}" destId="{DD0332C0-96DD-7340-A76A-6A2FBE39EA42}" srcOrd="0" destOrd="0" parTransId="{ADEC84E3-807B-3545-9940-532A75679C62}" sibTransId="{7A855ABF-A2C8-3A41-8215-3B87DAE9AE09}"/>
    <dgm:cxn modelId="{F9431BCE-C02A-1742-87D2-C10A01DA495B}" type="presOf" srcId="{5646F266-2D4D-FD46-AF7A-A86525469ABA}" destId="{0E9CBE9C-2D64-574E-AEE6-CF2BE4D77196}" srcOrd="0" destOrd="0" presId="urn:microsoft.com/office/officeart/2005/8/layout/lProcess3"/>
    <dgm:cxn modelId="{7BE266D2-871C-F340-9C77-CD4FAB7E2424}" srcId="{DCB7CCCF-7753-554E-96B0-D39AD857C250}" destId="{FA13B991-4F9D-5544-BB61-D4D002387218}" srcOrd="0" destOrd="0" parTransId="{776D0657-C297-784C-8560-61E909F5068E}" sibTransId="{D188C862-7BEB-7F4E-B3F6-2AF6ABA7ACCF}"/>
    <dgm:cxn modelId="{55F71AE3-8299-6F49-A042-5136175618C2}" srcId="{5646F266-2D4D-FD46-AF7A-A86525469ABA}" destId="{FB4F511E-4FF6-4A49-AF98-DB59A4CFB948}" srcOrd="1" destOrd="0" parTransId="{71D0377B-6B5D-A641-9C24-7CF1D9D99D12}" sibTransId="{8CBD04F3-ACB5-FA41-8183-E0BF8B52ECFA}"/>
    <dgm:cxn modelId="{04E75FFA-5FDD-7B43-AB8B-668B4F0B17EB}" srcId="{722CB595-2EEF-AC4F-A6C4-20A6E2DA627A}" destId="{CCD9A903-A7F2-BC47-AD6F-50D1DEC0D425}" srcOrd="1" destOrd="0" parTransId="{915C908C-0C0D-8141-8DFF-72F7ECFDA028}" sibTransId="{5B803918-9505-B44A-A3D0-0295AB52420E}"/>
    <dgm:cxn modelId="{D9289422-DF79-1C4A-92F6-4B8CE874DBE8}" type="presParOf" srcId="{0E9CBE9C-2D64-574E-AEE6-CF2BE4D77196}" destId="{CEB69393-39FA-A940-A25B-E5F86EEE7607}" srcOrd="0" destOrd="0" presId="urn:microsoft.com/office/officeart/2005/8/layout/lProcess3"/>
    <dgm:cxn modelId="{ED13AC79-647E-114B-96FE-ED328C675F6D}" type="presParOf" srcId="{CEB69393-39FA-A940-A25B-E5F86EEE7607}" destId="{C5E3CCB3-0BC1-AF4B-8EAC-F10248613508}" srcOrd="0" destOrd="0" presId="urn:microsoft.com/office/officeart/2005/8/layout/lProcess3"/>
    <dgm:cxn modelId="{FEE4AA07-30BE-1D4B-B65E-32FAEFBFFB32}" type="presParOf" srcId="{CEB69393-39FA-A940-A25B-E5F86EEE7607}" destId="{E089EC99-634C-AE49-ADBD-8B10A6D1F004}" srcOrd="1" destOrd="0" presId="urn:microsoft.com/office/officeart/2005/8/layout/lProcess3"/>
    <dgm:cxn modelId="{7B225C5B-3884-974B-9975-EAB73E8565CD}" type="presParOf" srcId="{CEB69393-39FA-A940-A25B-E5F86EEE7607}" destId="{20E52258-4FF7-304B-9AEB-2668DA35E9B1}" srcOrd="2" destOrd="0" presId="urn:microsoft.com/office/officeart/2005/8/layout/lProcess3"/>
    <dgm:cxn modelId="{09172E3A-D937-B54F-AEE1-ADFB1842AE7F}" type="presParOf" srcId="{CEB69393-39FA-A940-A25B-E5F86EEE7607}" destId="{BFA4682F-B233-7547-88D0-6C525CEC3A0A}" srcOrd="3" destOrd="0" presId="urn:microsoft.com/office/officeart/2005/8/layout/lProcess3"/>
    <dgm:cxn modelId="{6CB162F2-4C0A-3B49-8EFC-953592773409}" type="presParOf" srcId="{CEB69393-39FA-A940-A25B-E5F86EEE7607}" destId="{E1B57658-D8BF-F443-84C1-22E352EDE6B0}" srcOrd="4" destOrd="0" presId="urn:microsoft.com/office/officeart/2005/8/layout/lProcess3"/>
    <dgm:cxn modelId="{04F90C07-A53A-E445-B4AF-386240693B90}" type="presParOf" srcId="{0E9CBE9C-2D64-574E-AEE6-CF2BE4D77196}" destId="{083FC078-3ACF-EE4E-916F-C7A4A2CAE754}" srcOrd="1" destOrd="0" presId="urn:microsoft.com/office/officeart/2005/8/layout/lProcess3"/>
    <dgm:cxn modelId="{1F47A235-5190-9D43-BA0F-CC7263DED917}" type="presParOf" srcId="{0E9CBE9C-2D64-574E-AEE6-CF2BE4D77196}" destId="{EBE9218C-B84C-B44D-83C5-06B735EDEBCF}" srcOrd="2" destOrd="0" presId="urn:microsoft.com/office/officeart/2005/8/layout/lProcess3"/>
    <dgm:cxn modelId="{77ABEF6A-42BB-5941-8D70-6EAED26B6C22}" type="presParOf" srcId="{EBE9218C-B84C-B44D-83C5-06B735EDEBCF}" destId="{029D911B-73AD-F547-A0A7-C406F6EE2CEC}" srcOrd="0" destOrd="0" presId="urn:microsoft.com/office/officeart/2005/8/layout/lProcess3"/>
    <dgm:cxn modelId="{CC19CC3F-3802-2A47-B269-61AE288D5100}" type="presParOf" srcId="{EBE9218C-B84C-B44D-83C5-06B735EDEBCF}" destId="{74E66A93-8C7E-1A40-9A5E-D80E31B558A4}" srcOrd="1" destOrd="0" presId="urn:microsoft.com/office/officeart/2005/8/layout/lProcess3"/>
    <dgm:cxn modelId="{7F42EFD1-305E-4F4B-A898-E260D5A42F75}" type="presParOf" srcId="{EBE9218C-B84C-B44D-83C5-06B735EDEBCF}" destId="{9B4B63C0-F38B-B542-8461-579A7F67A84F}" srcOrd="2" destOrd="0" presId="urn:microsoft.com/office/officeart/2005/8/layout/lProcess3"/>
    <dgm:cxn modelId="{B4A91735-BB81-6747-BE48-2091127E70F0}" type="presParOf" srcId="{EBE9218C-B84C-B44D-83C5-06B735EDEBCF}" destId="{94B3C479-747D-B44F-9DAB-EFC11B0D7BD9}" srcOrd="3" destOrd="0" presId="urn:microsoft.com/office/officeart/2005/8/layout/lProcess3"/>
    <dgm:cxn modelId="{900B1D7C-B4EE-F149-BCA4-D6CA0A8D0D50}" type="presParOf" srcId="{EBE9218C-B84C-B44D-83C5-06B735EDEBCF}" destId="{E796E65B-6761-2E4C-8179-24E99DFCB0B3}" srcOrd="4" destOrd="0" presId="urn:microsoft.com/office/officeart/2005/8/layout/lProcess3"/>
    <dgm:cxn modelId="{75A1568A-CA88-0A49-9124-0FBCA8817E3D}" type="presParOf" srcId="{0E9CBE9C-2D64-574E-AEE6-CF2BE4D77196}" destId="{4F8325AE-FAAF-8543-A6C0-A510FB49F8A9}" srcOrd="3" destOrd="0" presId="urn:microsoft.com/office/officeart/2005/8/layout/lProcess3"/>
    <dgm:cxn modelId="{E57D6772-4ACD-4440-8A32-40A4401A1C6E}" type="presParOf" srcId="{0E9CBE9C-2D64-574E-AEE6-CF2BE4D77196}" destId="{5ECA4D4D-83AF-274D-9E18-D7DFCCBDC296}" srcOrd="4" destOrd="0" presId="urn:microsoft.com/office/officeart/2005/8/layout/lProcess3"/>
    <dgm:cxn modelId="{FE814599-230C-E141-A117-2E5E8B1597C7}" type="presParOf" srcId="{5ECA4D4D-83AF-274D-9E18-D7DFCCBDC296}" destId="{A7C0EE00-F7C6-D044-906A-AD16F19A789D}" srcOrd="0" destOrd="0" presId="urn:microsoft.com/office/officeart/2005/8/layout/lProcess3"/>
    <dgm:cxn modelId="{8F5320A3-1286-874B-86AB-50FC42E79A74}" type="presParOf" srcId="{5ECA4D4D-83AF-274D-9E18-D7DFCCBDC296}" destId="{C31216F7-2493-BE4C-BD0C-78BA866F5EC9}" srcOrd="1" destOrd="0" presId="urn:microsoft.com/office/officeart/2005/8/layout/lProcess3"/>
    <dgm:cxn modelId="{C6C9934E-1F8A-3742-8FD0-421ECFF46C6D}" type="presParOf" srcId="{5ECA4D4D-83AF-274D-9E18-D7DFCCBDC296}" destId="{36DA82F4-E513-0941-8EF9-BEEBD5F7B143}" srcOrd="2" destOrd="0" presId="urn:microsoft.com/office/officeart/2005/8/layout/lProcess3"/>
    <dgm:cxn modelId="{3E72EBE5-7859-4F43-85AA-51730D6E1F0E}" type="presParOf" srcId="{5ECA4D4D-83AF-274D-9E18-D7DFCCBDC296}" destId="{2C51EF5A-F4B0-604C-B251-E629BB47BA91}" srcOrd="3" destOrd="0" presId="urn:microsoft.com/office/officeart/2005/8/layout/lProcess3"/>
    <dgm:cxn modelId="{8FAD53AC-16EB-FB42-A5BF-FE7601E72220}" type="presParOf" srcId="{5ECA4D4D-83AF-274D-9E18-D7DFCCBDC296}" destId="{52B86B82-20A2-8944-8934-5D590ABF1A02}"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D0E9E-4235-C145-AB92-045EC8100009}">
      <dsp:nvSpPr>
        <dsp:cNvPr id="0" name=""/>
        <dsp:cNvSpPr/>
      </dsp:nvSpPr>
      <dsp:spPr>
        <a:xfrm>
          <a:off x="1234115" y="317022"/>
          <a:ext cx="3800449" cy="3800449"/>
        </a:xfrm>
        <a:prstGeom prst="pie">
          <a:avLst>
            <a:gd name="adj1" fmla="val 16200000"/>
            <a:gd name="adj2" fmla="val 1800000"/>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a:t>
          </a:r>
        </a:p>
      </dsp:txBody>
      <dsp:txXfrm>
        <a:off x="3300384" y="1018296"/>
        <a:ext cx="1289438" cy="1266816"/>
      </dsp:txXfrm>
    </dsp:sp>
    <dsp:sp modelId="{2AB4BE43-80DD-844B-AAA9-2C69B9F24FDD}">
      <dsp:nvSpPr>
        <dsp:cNvPr id="0" name=""/>
        <dsp:cNvSpPr/>
      </dsp:nvSpPr>
      <dsp:spPr>
        <a:xfrm>
          <a:off x="1038211" y="418501"/>
          <a:ext cx="3800449" cy="3800449"/>
        </a:xfrm>
        <a:prstGeom prst="pie">
          <a:avLst>
            <a:gd name="adj1" fmla="val 1800000"/>
            <a:gd name="adj2" fmla="val 9000000"/>
          </a:avLst>
        </a:prstGeom>
        <a:solidFill>
          <a:schemeClr val="tx2">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 2</a:t>
          </a:r>
        </a:p>
      </dsp:txBody>
      <dsp:txXfrm>
        <a:off x="2078810" y="2816404"/>
        <a:ext cx="1719251" cy="1176329"/>
      </dsp:txXfrm>
    </dsp:sp>
    <dsp:sp modelId="{3C7E195E-EAF2-534E-84B4-07089ADDB3D6}">
      <dsp:nvSpPr>
        <dsp:cNvPr id="0" name=""/>
        <dsp:cNvSpPr/>
      </dsp:nvSpPr>
      <dsp:spPr>
        <a:xfrm>
          <a:off x="1038211" y="418501"/>
          <a:ext cx="3800449" cy="3800449"/>
        </a:xfrm>
        <a:prstGeom prst="pie">
          <a:avLst>
            <a:gd name="adj1" fmla="val 9000000"/>
            <a:gd name="adj2" fmla="val 16200000"/>
          </a:avLst>
        </a:prstGeom>
        <a:solidFill>
          <a:schemeClr val="tx2">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 3</a:t>
          </a:r>
        </a:p>
      </dsp:txBody>
      <dsp:txXfrm>
        <a:off x="1445402" y="1165018"/>
        <a:ext cx="1289438" cy="12668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3CCB3-0BC1-AF4B-8EAC-F10248613508}">
      <dsp:nvSpPr>
        <dsp:cNvPr id="0" name=""/>
        <dsp:cNvSpPr/>
      </dsp:nvSpPr>
      <dsp:spPr>
        <a:xfrm>
          <a:off x="1384" y="504514"/>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504514"/>
        <a:ext cx="1283698" cy="855798"/>
      </dsp:txXfrm>
    </dsp:sp>
    <dsp:sp modelId="{20E52258-4FF7-304B-9AEB-2668DA35E9B1}">
      <dsp:nvSpPr>
        <dsp:cNvPr id="0" name=""/>
        <dsp:cNvSpPr/>
      </dsp:nvSpPr>
      <dsp:spPr>
        <a:xfrm>
          <a:off x="1862746" y="577257"/>
          <a:ext cx="1775781" cy="710312"/>
        </a:xfrm>
        <a:prstGeom prst="chevron">
          <a:avLst/>
        </a:prstGeom>
        <a:solidFill>
          <a:schemeClr val="accent2">
            <a:alpha val="90000"/>
          </a:schemeClr>
        </a:solidFill>
        <a:ln w="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577257"/>
        <a:ext cx="1065469" cy="710312"/>
      </dsp:txXfrm>
    </dsp:sp>
    <dsp:sp modelId="{E1B57658-D8BF-F443-84C1-22E352EDE6B0}">
      <dsp:nvSpPr>
        <dsp:cNvPr id="0" name=""/>
        <dsp:cNvSpPr/>
      </dsp:nvSpPr>
      <dsp:spPr>
        <a:xfrm>
          <a:off x="3389918" y="57725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577257"/>
        <a:ext cx="1065469" cy="710312"/>
      </dsp:txXfrm>
    </dsp:sp>
    <dsp:sp modelId="{029D911B-73AD-F547-A0A7-C406F6EE2CEC}">
      <dsp:nvSpPr>
        <dsp:cNvPr id="0" name=""/>
        <dsp:cNvSpPr/>
      </dsp:nvSpPr>
      <dsp:spPr>
        <a:xfrm>
          <a:off x="1384" y="1480124"/>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1480124"/>
        <a:ext cx="1283698" cy="855798"/>
      </dsp:txXfrm>
    </dsp:sp>
    <dsp:sp modelId="{9B4B63C0-F38B-B542-8461-579A7F67A84F}">
      <dsp:nvSpPr>
        <dsp:cNvPr id="0" name=""/>
        <dsp:cNvSpPr/>
      </dsp:nvSpPr>
      <dsp:spPr>
        <a:xfrm>
          <a:off x="1862746" y="1552867"/>
          <a:ext cx="1775781" cy="710312"/>
        </a:xfrm>
        <a:prstGeom prst="chevron">
          <a:avLst/>
        </a:prstGeom>
        <a:solidFill>
          <a:schemeClr val="accent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1552867"/>
        <a:ext cx="1065469" cy="710312"/>
      </dsp:txXfrm>
    </dsp:sp>
    <dsp:sp modelId="{E796E65B-6761-2E4C-8179-24E99DFCB0B3}">
      <dsp:nvSpPr>
        <dsp:cNvPr id="0" name=""/>
        <dsp:cNvSpPr/>
      </dsp:nvSpPr>
      <dsp:spPr>
        <a:xfrm>
          <a:off x="3389918" y="155286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1552867"/>
        <a:ext cx="1065469" cy="710312"/>
      </dsp:txXfrm>
    </dsp:sp>
    <dsp:sp modelId="{A7C0EE00-F7C6-D044-906A-AD16F19A789D}">
      <dsp:nvSpPr>
        <dsp:cNvPr id="0" name=""/>
        <dsp:cNvSpPr/>
      </dsp:nvSpPr>
      <dsp:spPr>
        <a:xfrm>
          <a:off x="1384" y="2455735"/>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2455735"/>
        <a:ext cx="1283698" cy="855798"/>
      </dsp:txXfrm>
    </dsp:sp>
    <dsp:sp modelId="{36DA82F4-E513-0941-8EF9-BEEBD5F7B143}">
      <dsp:nvSpPr>
        <dsp:cNvPr id="0" name=""/>
        <dsp:cNvSpPr/>
      </dsp:nvSpPr>
      <dsp:spPr>
        <a:xfrm>
          <a:off x="1862746" y="2528477"/>
          <a:ext cx="1775781" cy="710312"/>
        </a:xfrm>
        <a:prstGeom prst="chevron">
          <a:avLst/>
        </a:prstGeom>
        <a:solidFill>
          <a:schemeClr val="accent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2528477"/>
        <a:ext cx="1065469" cy="710312"/>
      </dsp:txXfrm>
    </dsp:sp>
    <dsp:sp modelId="{52B86B82-20A2-8944-8934-5D590ABF1A02}">
      <dsp:nvSpPr>
        <dsp:cNvPr id="0" name=""/>
        <dsp:cNvSpPr/>
      </dsp:nvSpPr>
      <dsp:spPr>
        <a:xfrm>
          <a:off x="3389918" y="252847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2528477"/>
        <a:ext cx="1065469" cy="710312"/>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DD0D60A-29CD-4214-BA03-8F01AD89C684}" type="datetimeFigureOut">
              <a:rPr lang="en-US" smtClean="0"/>
              <a:t>4/15/2025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EEF3B8A-BEEF-46C9-BB4D-783040146A89}" type="slidenum">
              <a:rPr lang="en-US" smtClean="0"/>
              <a:t>‹#›</a:t>
            </a:fld>
            <a:endParaRPr lang="en-US"/>
          </a:p>
        </p:txBody>
      </p:sp>
    </p:spTree>
    <p:extLst>
      <p:ext uri="{BB962C8B-B14F-4D97-AF65-F5344CB8AC3E}">
        <p14:creationId xmlns:p14="http://schemas.microsoft.com/office/powerpoint/2010/main" val="3797661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11.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Walkin slide">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CFC0D3D-31F1-39A9-7186-66397F25884B}"/>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accent1"/>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3" name="Title 1">
            <a:extLst>
              <a:ext uri="{FF2B5EF4-FFF2-40B4-BE49-F238E27FC236}">
                <a16:creationId xmlns:a16="http://schemas.microsoft.com/office/drawing/2014/main" id="{94D2F92D-2232-B825-2B2D-AC671306A0B0}"/>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dirty="0"/>
              <a:t>CLICK TO EDIT </a:t>
            </a:r>
            <a:br>
              <a:rPr lang="en-US" dirty="0"/>
            </a:br>
            <a:r>
              <a:rPr lang="en-US" dirty="0"/>
              <a:t>TITLE STYLE</a:t>
            </a:r>
          </a:p>
        </p:txBody>
      </p:sp>
      <p:pic>
        <p:nvPicPr>
          <p:cNvPr id="4" name="Picture 3">
            <a:extLst>
              <a:ext uri="{FF2B5EF4-FFF2-40B4-BE49-F238E27FC236}">
                <a16:creationId xmlns:a16="http://schemas.microsoft.com/office/drawing/2014/main" id="{972C56C5-2F0E-B13F-6B45-D0F73E9B1AB2}"/>
              </a:ext>
            </a:extLst>
          </p:cNvPr>
          <p:cNvPicPr preferRelativeResize="0">
            <a:picLocks noChangeAspect="1"/>
          </p:cNvPicPr>
          <p:nvPr/>
        </p:nvPicPr>
        <p:blipFill>
          <a:blip r:embed="rId3"/>
          <a:srcRect/>
          <a:stretch/>
        </p:blipFill>
        <p:spPr>
          <a:xfrm>
            <a:off x="9881671" y="5542750"/>
            <a:ext cx="1753208" cy="864916"/>
          </a:xfrm>
          <a:prstGeom prst="rect">
            <a:avLst/>
          </a:prstGeom>
        </p:spPr>
      </p:pic>
    </p:spTree>
    <p:extLst>
      <p:ext uri="{BB962C8B-B14F-4D97-AF65-F5344CB8AC3E}">
        <p14:creationId xmlns:p14="http://schemas.microsoft.com/office/powerpoint/2010/main" val="271709599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STYLE</a:t>
            </a:r>
          </a:p>
        </p:txBody>
      </p:sp>
      <p:sp>
        <p:nvSpPr>
          <p:cNvPr id="6" name="Picture Placeholder 5"/>
          <p:cNvSpPr>
            <a:spLocks noGrp="1"/>
          </p:cNvSpPr>
          <p:nvPr>
            <p:ph type="pic" sz="quarter" idx="12"/>
          </p:nvPr>
        </p:nvSpPr>
        <p:spPr>
          <a:xfrm>
            <a:off x="6312126" y="1744133"/>
            <a:ext cx="5300133" cy="533480"/>
          </a:xfrm>
        </p:spPr>
        <p:txBody>
          <a:bodyPr/>
          <a:lstStyle/>
          <a:p>
            <a:r>
              <a:rPr lang="en-US"/>
              <a:t>Click icon to add picture</a:t>
            </a:r>
          </a:p>
        </p:txBody>
      </p:sp>
      <p:sp>
        <p:nvSpPr>
          <p:cNvPr id="4" name="Content Placeholder 7">
            <a:extLst>
              <a:ext uri="{FF2B5EF4-FFF2-40B4-BE49-F238E27FC236}">
                <a16:creationId xmlns:a16="http://schemas.microsoft.com/office/drawing/2014/main" id="{406E4740-29FB-D70A-8FD0-D37379CFCD0D}"/>
              </a:ext>
            </a:extLst>
          </p:cNvPr>
          <p:cNvSpPr>
            <a:spLocks noGrp="1"/>
          </p:cNvSpPr>
          <p:nvPr>
            <p:ph sz="quarter" idx="11" hasCustomPrompt="1"/>
          </p:nvPr>
        </p:nvSpPr>
        <p:spPr>
          <a:xfrm>
            <a:off x="609601" y="1744134"/>
            <a:ext cx="5270276"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813579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327B15-003C-B57F-47CD-422B701435E3}"/>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123395989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CC5F2F5B-6F0D-D207-EBEE-C1FD4E77DD29}"/>
              </a:ext>
            </a:extLst>
          </p:cNvPr>
          <p:cNvSpPr>
            <a:spLocks noGrp="1"/>
          </p:cNvSpPr>
          <p:nvPr>
            <p:ph type="body" sz="quarter" idx="13"/>
          </p:nvPr>
        </p:nvSpPr>
        <p:spPr>
          <a:xfrm>
            <a:off x="288974" y="5822909"/>
            <a:ext cx="1220513" cy="646331"/>
          </a:xfrm>
        </p:spPr>
        <p:txBody>
          <a:bodyPr wrap="square">
            <a:spAutoFit/>
          </a:bodyPr>
          <a:lstStyle>
            <a:lvl1pPr>
              <a:lnSpc>
                <a:spcPct val="100000"/>
              </a:lnSpc>
              <a:defRPr sz="1200"/>
            </a:lvl1pPr>
          </a:lstStyle>
          <a:p>
            <a:pPr lvl="0"/>
            <a:r>
              <a:rPr lang="en-US"/>
              <a:t>Click to edit Master text styles</a:t>
            </a:r>
          </a:p>
        </p:txBody>
      </p:sp>
      <p:sp>
        <p:nvSpPr>
          <p:cNvPr id="3" name="Picture Placeholder 2">
            <a:extLst>
              <a:ext uri="{FF2B5EF4-FFF2-40B4-BE49-F238E27FC236}">
                <a16:creationId xmlns:a16="http://schemas.microsoft.com/office/drawing/2014/main" id="{905B892A-4F81-3DE8-DAB9-C9ACD1E4B2D0}"/>
              </a:ext>
            </a:extLst>
          </p:cNvPr>
          <p:cNvSpPr>
            <a:spLocks noGrp="1"/>
          </p:cNvSpPr>
          <p:nvPr>
            <p:ph type="pic" sz="quarter" idx="14"/>
          </p:nvPr>
        </p:nvSpPr>
        <p:spPr>
          <a:xfrm>
            <a:off x="2370667" y="0"/>
            <a:ext cx="9821333" cy="532262"/>
          </a:xfrm>
        </p:spPr>
        <p:txBody>
          <a:bodyPr/>
          <a:lstStyle/>
          <a:p>
            <a:r>
              <a:rPr lang="en-US"/>
              <a:t>Click icon to add picture</a:t>
            </a:r>
          </a:p>
        </p:txBody>
      </p:sp>
    </p:spTree>
    <p:extLst>
      <p:ext uri="{BB962C8B-B14F-4D97-AF65-F5344CB8AC3E}">
        <p14:creationId xmlns:p14="http://schemas.microsoft.com/office/powerpoint/2010/main" val="363549267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amp;A Pur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EFCB-4C82-A339-B669-A9027A837A2D}"/>
              </a:ext>
            </a:extLst>
          </p:cNvPr>
          <p:cNvSpPr>
            <a:spLocks noGrp="1"/>
          </p:cNvSpPr>
          <p:nvPr>
            <p:ph type="title" hasCustomPrompt="1"/>
          </p:nvPr>
        </p:nvSpPr>
        <p:spPr/>
        <p:txBody>
          <a:bodyPr/>
          <a:lstStyle/>
          <a:p>
            <a:r>
              <a:rPr lang="en-US"/>
              <a:t>CLICK TO EDIT TITLE STYLE</a:t>
            </a:r>
          </a:p>
        </p:txBody>
      </p:sp>
      <p:graphicFrame>
        <p:nvGraphicFramePr>
          <p:cNvPr id="10" name="Diagram 9">
            <a:extLst>
              <a:ext uri="{FF2B5EF4-FFF2-40B4-BE49-F238E27FC236}">
                <a16:creationId xmlns:a16="http://schemas.microsoft.com/office/drawing/2014/main" id="{D312C4B4-B845-2F7B-EA82-0FB934802AD8}"/>
              </a:ext>
            </a:extLst>
          </p:cNvPr>
          <p:cNvGraphicFramePr/>
          <p:nvPr>
            <p:extLst>
              <p:ext uri="{D42A27DB-BD31-4B8C-83A1-F6EECF244321}">
                <p14:modId xmlns:p14="http://schemas.microsoft.com/office/powerpoint/2010/main" val="3598082327"/>
              </p:ext>
            </p:extLst>
          </p:nvPr>
        </p:nvGraphicFramePr>
        <p:xfrm>
          <a:off x="5724434" y="1257356"/>
          <a:ext cx="6072777" cy="4524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ontent Placeholder 7">
            <a:extLst>
              <a:ext uri="{FF2B5EF4-FFF2-40B4-BE49-F238E27FC236}">
                <a16:creationId xmlns:a16="http://schemas.microsoft.com/office/drawing/2014/main" id="{6EEF7E41-47AD-7303-E02A-CD4A30B4D13F}"/>
              </a:ext>
            </a:extLst>
          </p:cNvPr>
          <p:cNvSpPr>
            <a:spLocks noGrp="1"/>
          </p:cNvSpPr>
          <p:nvPr>
            <p:ph sz="quarter" idx="11" hasCustomPrompt="1"/>
          </p:nvPr>
        </p:nvSpPr>
        <p:spPr>
          <a:xfrm>
            <a:off x="609601" y="1744134"/>
            <a:ext cx="5590903"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886848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Q&amp;A Pur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EFCB-4C82-A339-B669-A9027A837A2D}"/>
              </a:ext>
            </a:extLst>
          </p:cNvPr>
          <p:cNvSpPr>
            <a:spLocks noGrp="1"/>
          </p:cNvSpPr>
          <p:nvPr>
            <p:ph type="title" hasCustomPrompt="1"/>
          </p:nvPr>
        </p:nvSpPr>
        <p:spPr/>
        <p:txBody>
          <a:bodyPr/>
          <a:lstStyle/>
          <a:p>
            <a:r>
              <a:rPr lang="en-US"/>
              <a:t>CLICK TO EDIT TITLE STYLE</a:t>
            </a:r>
          </a:p>
        </p:txBody>
      </p:sp>
      <p:sp>
        <p:nvSpPr>
          <p:cNvPr id="12" name="Content Placeholder 7">
            <a:extLst>
              <a:ext uri="{FF2B5EF4-FFF2-40B4-BE49-F238E27FC236}">
                <a16:creationId xmlns:a16="http://schemas.microsoft.com/office/drawing/2014/main" id="{6EEF7E41-47AD-7303-E02A-CD4A30B4D13F}"/>
              </a:ext>
            </a:extLst>
          </p:cNvPr>
          <p:cNvSpPr>
            <a:spLocks noGrp="1"/>
          </p:cNvSpPr>
          <p:nvPr>
            <p:ph sz="quarter" idx="11" hasCustomPrompt="1"/>
          </p:nvPr>
        </p:nvSpPr>
        <p:spPr>
          <a:xfrm>
            <a:off x="609601" y="1744134"/>
            <a:ext cx="5167087"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4" name="Diagram 3">
            <a:extLst>
              <a:ext uri="{FF2B5EF4-FFF2-40B4-BE49-F238E27FC236}">
                <a16:creationId xmlns:a16="http://schemas.microsoft.com/office/drawing/2014/main" id="{13267443-BE8B-FA53-1AAE-287C5FE6B123}"/>
              </a:ext>
            </a:extLst>
          </p:cNvPr>
          <p:cNvGraphicFramePr/>
          <p:nvPr>
            <p:extLst>
              <p:ext uri="{D42A27DB-BD31-4B8C-83A1-F6EECF244321}">
                <p14:modId xmlns:p14="http://schemas.microsoft.com/office/powerpoint/2010/main" val="305424591"/>
              </p:ext>
            </p:extLst>
          </p:nvPr>
        </p:nvGraphicFramePr>
        <p:xfrm>
          <a:off x="6200503" y="1257355"/>
          <a:ext cx="5167085" cy="3816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95515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amp;A Gold">
    <p:bg>
      <p:bgPr>
        <a:solidFill>
          <a:schemeClr val="bg1"/>
        </a:solidFill>
        <a:effectLst/>
      </p:bgPr>
    </p:bg>
    <p:spTree>
      <p:nvGrpSpPr>
        <p:cNvPr id="1" name=""/>
        <p:cNvGrpSpPr/>
        <p:nvPr/>
      </p:nvGrpSpPr>
      <p:grpSpPr>
        <a:xfrm>
          <a:off x="0" y="0"/>
          <a:ext cx="0" cy="0"/>
          <a:chOff x="0" y="0"/>
          <a:chExt cx="0" cy="0"/>
        </a:xfrm>
      </p:grpSpPr>
      <p:sp>
        <p:nvSpPr>
          <p:cNvPr id="3" name="Content Placeholder 12">
            <a:extLst>
              <a:ext uri="{FF2B5EF4-FFF2-40B4-BE49-F238E27FC236}">
                <a16:creationId xmlns:a16="http://schemas.microsoft.com/office/drawing/2014/main" id="{2A43680B-0C4E-035C-8289-47EE40A3E9E9}"/>
              </a:ext>
            </a:extLst>
          </p:cNvPr>
          <p:cNvSpPr>
            <a:spLocks noGrp="1"/>
          </p:cNvSpPr>
          <p:nvPr>
            <p:ph sz="quarter" idx="11" hasCustomPrompt="1"/>
          </p:nvPr>
        </p:nvSpPr>
        <p:spPr>
          <a:xfrm>
            <a:off x="586595" y="1966666"/>
            <a:ext cx="9414933" cy="1990288"/>
          </a:xfrm>
        </p:spPr>
        <p:txBody>
          <a:bodyPr/>
          <a:lstStyle>
            <a:lvl1pPr marL="0" marR="0" indent="0" algn="l" defTabSz="609585" rtl="0" eaLnBrk="1" fontAlgn="base" latinLnBrk="0" hangingPunct="1">
              <a:lnSpc>
                <a:spcPct val="100000"/>
              </a:lnSpc>
              <a:spcBef>
                <a:spcPts val="0"/>
              </a:spcBef>
              <a:spcAft>
                <a:spcPts val="133"/>
              </a:spcAft>
              <a:buClrTx/>
              <a:buSzTx/>
              <a:buFont typeface="Arial"/>
              <a:buNone/>
              <a:tabLst/>
              <a:defRPr sz="2400">
                <a:solidFill>
                  <a:schemeClr val="tx1"/>
                </a:solidFill>
              </a:defRPr>
            </a:lvl1pPr>
          </a:lstStyle>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a:p>
            <a:pPr lvl="0"/>
            <a:endParaRPr lang="en-US"/>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endParaRPr lang="en-US"/>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p:txBody>
      </p:sp>
      <p:sp>
        <p:nvSpPr>
          <p:cNvPr id="4" name="Title 3">
            <a:extLst>
              <a:ext uri="{FF2B5EF4-FFF2-40B4-BE49-F238E27FC236}">
                <a16:creationId xmlns:a16="http://schemas.microsoft.com/office/drawing/2014/main" id="{EF6B5C0D-562C-B668-B0FD-B003E2FB7251}"/>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281680506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hank You_purple">
    <p:bg>
      <p:bgPr>
        <a:solidFill>
          <a:srgbClr val="32006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1E3909-C49C-88C9-7739-53611D8906B0}"/>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14806590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Thank You_tan">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6C50C3-4866-1537-1649-67A0A4D5C703}"/>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57864827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00196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16" name="Subtitle 2">
            <a:extLst>
              <a:ext uri="{FF2B5EF4-FFF2-40B4-BE49-F238E27FC236}">
                <a16:creationId xmlns:a16="http://schemas.microsoft.com/office/drawing/2014/main" id="{3F81166B-48CD-5841-9CDB-511108A88EC5}"/>
              </a:ext>
            </a:extLst>
          </p:cNvPr>
          <p:cNvSpPr>
            <a:spLocks noGrp="1"/>
          </p:cNvSpPr>
          <p:nvPr>
            <p:ph type="subTitle" idx="1" hasCustomPrompt="1"/>
          </p:nvPr>
        </p:nvSpPr>
        <p:spPr bwMode="gray">
          <a:xfrm>
            <a:off x="475325" y="5122607"/>
            <a:ext cx="2918389" cy="914400"/>
          </a:xfrm>
          <a:prstGeom prst="rect">
            <a:avLst/>
          </a:prstGeom>
        </p:spPr>
        <p:txBody>
          <a:bodyPr lIns="0" tIns="0" rIns="0" bIns="0" anchor="t" anchorCtr="0">
            <a:noAutofit/>
          </a:bodyPr>
          <a:lstStyle>
            <a:lvl1pPr marL="0" indent="0" algn="l">
              <a:lnSpc>
                <a:spcPts val="3200"/>
              </a:lnSpc>
              <a:spcAft>
                <a:spcPts val="0"/>
              </a:spcAft>
              <a:buNone/>
              <a:defRPr sz="3200" b="0" i="0" spc="-50" baseline="0">
                <a:solidFill>
                  <a:schemeClr val="bg1"/>
                </a:solidFill>
                <a:latin typeface="+mj-lt"/>
                <a:ea typeface="Open Sans Light" panose="020B0306030504020204" pitchFamily="34" charset="0"/>
                <a:cs typeface="Open Sans Light" panose="020B0306030504020204" pitchFamily="34" charset="0"/>
              </a:defRPr>
            </a:lvl1pPr>
            <a:lvl2pPr marL="0" indent="0" algn="l">
              <a:lnSpc>
                <a:spcPts val="3600"/>
              </a:lnSpc>
              <a:spcAft>
                <a:spcPts val="0"/>
              </a:spcAft>
              <a:buNone/>
              <a:defRPr sz="3600" b="1" i="0" spc="-120" baseline="0">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p:txBody>
      </p:sp>
      <p:sp>
        <p:nvSpPr>
          <p:cNvPr id="17" name="Text Placeholder 4">
            <a:extLst>
              <a:ext uri="{FF2B5EF4-FFF2-40B4-BE49-F238E27FC236}">
                <a16:creationId xmlns:a16="http://schemas.microsoft.com/office/drawing/2014/main" id="{3240AD5E-C521-7B44-AC13-F2829246A13F}"/>
              </a:ext>
            </a:extLst>
          </p:cNvPr>
          <p:cNvSpPr>
            <a:spLocks noGrp="1"/>
          </p:cNvSpPr>
          <p:nvPr>
            <p:ph type="body" sz="quarter" idx="10"/>
          </p:nvPr>
        </p:nvSpPr>
        <p:spPr>
          <a:xfrm>
            <a:off x="469900" y="6063901"/>
            <a:ext cx="5594349" cy="298451"/>
          </a:xfrm>
          <a:prstGeom prst="rect">
            <a:avLst/>
          </a:prstGeom>
        </p:spPr>
        <p:txBody>
          <a:bodyPr>
            <a:noAutofit/>
          </a:bodyPr>
          <a:lstStyle>
            <a:lvl1pPr>
              <a:spcAft>
                <a:spcPts val="0"/>
              </a:spcAft>
              <a:defRPr sz="1400" b="1" i="0">
                <a:solidFill>
                  <a:schemeClr val="bg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18" name="Picture Placeholder 8">
            <a:extLst>
              <a:ext uri="{FF2B5EF4-FFF2-40B4-BE49-F238E27FC236}">
                <a16:creationId xmlns:a16="http://schemas.microsoft.com/office/drawing/2014/main" id="{AC8F5DBC-6E93-0C4B-91EB-DF39EE4668E7}"/>
              </a:ext>
            </a:extLst>
          </p:cNvPr>
          <p:cNvSpPr>
            <a:spLocks noGrp="1"/>
          </p:cNvSpPr>
          <p:nvPr>
            <p:ph type="pic" sz="quarter" idx="11"/>
          </p:nvPr>
        </p:nvSpPr>
        <p:spPr>
          <a:xfrm>
            <a:off x="3520965" y="727595"/>
            <a:ext cx="5150071" cy="5152095"/>
          </a:xfrm>
          <a:prstGeom prst="rect">
            <a:avLst/>
          </a:prstGeom>
        </p:spPr>
        <p:txBody>
          <a:bodyPr/>
          <a:lstStyle/>
          <a:p>
            <a:r>
              <a:rPr lang="en-US" noProof="0"/>
              <a:t>Click icon to add picture</a:t>
            </a:r>
          </a:p>
        </p:txBody>
      </p:sp>
      <p:sp>
        <p:nvSpPr>
          <p:cNvPr id="19" name="Text Placeholder 4">
            <a:extLst>
              <a:ext uri="{FF2B5EF4-FFF2-40B4-BE49-F238E27FC236}">
                <a16:creationId xmlns:a16="http://schemas.microsoft.com/office/drawing/2014/main" id="{32EAB23B-951F-4A4D-966C-2FA3EF6CADAA}"/>
              </a:ext>
            </a:extLst>
          </p:cNvPr>
          <p:cNvSpPr>
            <a:spLocks noGrp="1"/>
          </p:cNvSpPr>
          <p:nvPr>
            <p:ph type="body" sz="quarter" idx="12" hasCustomPrompt="1"/>
          </p:nvPr>
        </p:nvSpPr>
        <p:spPr>
          <a:xfrm>
            <a:off x="475324" y="4706605"/>
            <a:ext cx="2918389" cy="416002"/>
          </a:xfrm>
          <a:prstGeom prst="rect">
            <a:avLst/>
          </a:prstGeom>
        </p:spPr>
        <p:txBody>
          <a:bodyPr>
            <a:noAutofit/>
          </a:bodyPr>
          <a:lstStyle>
            <a:lvl1pPr>
              <a:spcAft>
                <a:spcPts val="0"/>
              </a:spcAft>
              <a:defRPr sz="1050" b="0" i="0">
                <a:solidFill>
                  <a:schemeClr val="bg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November 2018</a:t>
            </a:r>
          </a:p>
        </p:txBody>
      </p:sp>
    </p:spTree>
    <p:extLst>
      <p:ext uri="{BB962C8B-B14F-4D97-AF65-F5344CB8AC3E}">
        <p14:creationId xmlns:p14="http://schemas.microsoft.com/office/powerpoint/2010/main" val="30048603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Walkin slide">
    <p:bg>
      <p:bgPr>
        <a:solidFill>
          <a:srgbClr val="32006E"/>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3EDC79F-91AA-B3FB-6403-6121F91C5FC6}"/>
              </a:ext>
            </a:extLst>
          </p:cNvPr>
          <p:cNvSpPr>
            <a:spLocks noGrp="1"/>
          </p:cNvSpPr>
          <p:nvPr>
            <p:ph type="pic" sz="quarter" idx="10" hasCustomPrompt="1"/>
          </p:nvPr>
        </p:nvSpPr>
        <p:spPr>
          <a:xfrm>
            <a:off x="-7969" y="163926"/>
            <a:ext cx="12192000" cy="532262"/>
          </a:xfrm>
          <a:noFill/>
        </p:spPr>
        <p:txBody>
          <a:bodyPr/>
          <a:lstStyle>
            <a:lvl1pPr>
              <a:defRPr>
                <a:solidFill>
                  <a:schemeClr val="bg1"/>
                </a:solidFill>
              </a:defRPr>
            </a:lvl1pPr>
          </a:lstStyle>
          <a:p>
            <a:r>
              <a:rPr lang="en-US" dirty="0"/>
              <a:t>CLICK ICON TO ADD PICTURE</a:t>
            </a:r>
          </a:p>
        </p:txBody>
      </p:sp>
      <p:sp>
        <p:nvSpPr>
          <p:cNvPr id="2" name="Subtitle 2">
            <a:extLst>
              <a:ext uri="{FF2B5EF4-FFF2-40B4-BE49-F238E27FC236}">
                <a16:creationId xmlns:a16="http://schemas.microsoft.com/office/drawing/2014/main" id="{9CFC0D3D-31F1-39A9-7186-66397F25884B}"/>
              </a:ext>
            </a:extLst>
          </p:cNvPr>
          <p:cNvSpPr>
            <a:spLocks noGrp="1"/>
          </p:cNvSpPr>
          <p:nvPr>
            <p:ph type="subTitle" idx="1" hasCustomPrompt="1"/>
          </p:nvPr>
        </p:nvSpPr>
        <p:spPr>
          <a:xfrm>
            <a:off x="482601" y="2895781"/>
            <a:ext cx="4609352" cy="603584"/>
          </a:xfrm>
          <a:prstGeom prst="rect">
            <a:avLst/>
          </a:prstGeom>
        </p:spPr>
        <p:txBody>
          <a:bodyPr anchor="t" anchorCtr="0"/>
          <a:lstStyle>
            <a:lvl1pPr marL="0" indent="0" algn="l">
              <a:spcBef>
                <a:spcPts val="0"/>
              </a:spcBef>
              <a:spcAft>
                <a:spcPts val="400"/>
              </a:spcAft>
              <a:buNone/>
              <a:defRPr sz="2400" b="1" i="0" spc="0">
                <a:solidFill>
                  <a:schemeClr val="accent1"/>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a:t>
            </a:r>
          </a:p>
        </p:txBody>
      </p:sp>
      <p:sp>
        <p:nvSpPr>
          <p:cNvPr id="3" name="Title 1">
            <a:extLst>
              <a:ext uri="{FF2B5EF4-FFF2-40B4-BE49-F238E27FC236}">
                <a16:creationId xmlns:a16="http://schemas.microsoft.com/office/drawing/2014/main" id="{94D2F92D-2232-B825-2B2D-AC671306A0B0}"/>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dirty="0"/>
              <a:t>CLICK TO EDIT </a:t>
            </a:r>
            <a:br>
              <a:rPr lang="en-US" dirty="0"/>
            </a:br>
            <a:r>
              <a:rPr lang="en-US" dirty="0"/>
              <a:t>TITLE STYLE</a:t>
            </a:r>
          </a:p>
        </p:txBody>
      </p:sp>
      <p:pic>
        <p:nvPicPr>
          <p:cNvPr id="5" name="Picture 4">
            <a:extLst>
              <a:ext uri="{FF2B5EF4-FFF2-40B4-BE49-F238E27FC236}">
                <a16:creationId xmlns:a16="http://schemas.microsoft.com/office/drawing/2014/main" id="{EB21C709-91F3-6CAF-A8BD-E48E13397E4E}"/>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178285181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30" name="Picture Placeholder 8"/>
          <p:cNvSpPr>
            <a:spLocks noGrp="1"/>
          </p:cNvSpPr>
          <p:nvPr>
            <p:ph type="pic" sz="quarter" idx="11"/>
          </p:nvPr>
        </p:nvSpPr>
        <p:spPr>
          <a:xfrm>
            <a:off x="3520965" y="727595"/>
            <a:ext cx="5150071" cy="5152095"/>
          </a:xfrm>
          <a:prstGeom prst="rect">
            <a:avLst/>
          </a:prstGeom>
        </p:spPr>
        <p:txBody>
          <a:bodyPr/>
          <a:lstStyle/>
          <a:p>
            <a:r>
              <a:rPr lang="en-US" noProof="0"/>
              <a:t>Click icon to add picture</a:t>
            </a:r>
          </a:p>
        </p:txBody>
      </p:sp>
      <p:sp>
        <p:nvSpPr>
          <p:cNvPr id="16" name="Subtitle 2">
            <a:extLst>
              <a:ext uri="{FF2B5EF4-FFF2-40B4-BE49-F238E27FC236}">
                <a16:creationId xmlns:a16="http://schemas.microsoft.com/office/drawing/2014/main" id="{FD8C36F0-2A15-5342-90DE-525EBA2AC26A}"/>
              </a:ext>
            </a:extLst>
          </p:cNvPr>
          <p:cNvSpPr>
            <a:spLocks noGrp="1"/>
          </p:cNvSpPr>
          <p:nvPr>
            <p:ph type="subTitle" idx="1" hasCustomPrompt="1"/>
          </p:nvPr>
        </p:nvSpPr>
        <p:spPr bwMode="gray">
          <a:xfrm>
            <a:off x="475325" y="5122608"/>
            <a:ext cx="2918389" cy="914400"/>
          </a:xfrm>
          <a:prstGeom prst="rect">
            <a:avLst/>
          </a:prstGeom>
        </p:spPr>
        <p:txBody>
          <a:bodyPr lIns="0" tIns="0" rIns="0" bIns="0" anchor="t" anchorCtr="0">
            <a:noAutofit/>
          </a:bodyPr>
          <a:lstStyle>
            <a:lvl1pPr marL="0" indent="0" algn="l">
              <a:lnSpc>
                <a:spcPts val="3200"/>
              </a:lnSpc>
              <a:spcAft>
                <a:spcPts val="0"/>
              </a:spcAft>
              <a:buNone/>
              <a:defRPr sz="3200" b="0" i="0" spc="-50" baseline="0">
                <a:solidFill>
                  <a:schemeClr val="tx1"/>
                </a:solidFill>
                <a:latin typeface="+mj-lt"/>
                <a:ea typeface="Open Sans Light" panose="020B0306030504020204" pitchFamily="34" charset="0"/>
                <a:cs typeface="Open Sans Light" panose="020B0306030504020204" pitchFamily="34" charset="0"/>
              </a:defRPr>
            </a:lvl1pPr>
            <a:lvl2pPr marL="0" indent="0" algn="l">
              <a:lnSpc>
                <a:spcPts val="3600"/>
              </a:lnSpc>
              <a:spcAft>
                <a:spcPts val="0"/>
              </a:spcAft>
              <a:buNone/>
              <a:defRPr sz="3600" b="1" i="0" spc="-120" baseline="0">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p:txBody>
      </p:sp>
      <p:sp>
        <p:nvSpPr>
          <p:cNvPr id="18" name="Text Placeholder 4">
            <a:extLst>
              <a:ext uri="{FF2B5EF4-FFF2-40B4-BE49-F238E27FC236}">
                <a16:creationId xmlns:a16="http://schemas.microsoft.com/office/drawing/2014/main" id="{27845BD7-A574-1045-AF58-F805552ABAE6}"/>
              </a:ext>
            </a:extLst>
          </p:cNvPr>
          <p:cNvSpPr>
            <a:spLocks noGrp="1"/>
          </p:cNvSpPr>
          <p:nvPr>
            <p:ph type="body" sz="quarter" idx="12" hasCustomPrompt="1"/>
          </p:nvPr>
        </p:nvSpPr>
        <p:spPr>
          <a:xfrm>
            <a:off x="475324" y="4706605"/>
            <a:ext cx="2918389" cy="389110"/>
          </a:xfrm>
          <a:prstGeom prst="rect">
            <a:avLst/>
          </a:prstGeom>
        </p:spPr>
        <p:txBody>
          <a:bodyPr>
            <a:noAutofit/>
          </a:bodyPr>
          <a:lstStyle>
            <a:lvl1pPr marL="27432">
              <a:spcAft>
                <a:spcPts val="0"/>
              </a:spcAft>
              <a:defRPr sz="1050" b="0" i="0">
                <a:solidFill>
                  <a:schemeClr val="tx1"/>
                </a:solidFill>
                <a:latin typeface="+mn-lt"/>
                <a:ea typeface="Open Sans Light" panose="020B0306030504020204" pitchFamily="34" charset="0"/>
                <a:cs typeface="Open Sans Light" panose="020B03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Date</a:t>
            </a:r>
          </a:p>
        </p:txBody>
      </p:sp>
      <p:sp>
        <p:nvSpPr>
          <p:cNvPr id="31" name="Text Placeholder 4">
            <a:extLst>
              <a:ext uri="{FF2B5EF4-FFF2-40B4-BE49-F238E27FC236}">
                <a16:creationId xmlns:a16="http://schemas.microsoft.com/office/drawing/2014/main" id="{0EAD2D67-84B4-A04B-9627-D6E8BCCBB0A5}"/>
              </a:ext>
            </a:extLst>
          </p:cNvPr>
          <p:cNvSpPr>
            <a:spLocks noGrp="1"/>
          </p:cNvSpPr>
          <p:nvPr>
            <p:ph type="body" sz="quarter" idx="10"/>
          </p:nvPr>
        </p:nvSpPr>
        <p:spPr>
          <a:xfrm>
            <a:off x="475324" y="6063901"/>
            <a:ext cx="5594349" cy="298451"/>
          </a:xfrm>
          <a:prstGeom prst="rect">
            <a:avLst/>
          </a:prstGeom>
        </p:spPr>
        <p:txBody>
          <a:bodyPr>
            <a:noAutofit/>
          </a:bodyPr>
          <a:lstStyle>
            <a:lvl1pPr>
              <a:spcAft>
                <a:spcPts val="0"/>
              </a:spcAft>
              <a:defRPr sz="1400" b="1" i="0">
                <a:solidFill>
                  <a:schemeClr val="tx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Tree>
    <p:extLst>
      <p:ext uri="{BB962C8B-B14F-4D97-AF65-F5344CB8AC3E}">
        <p14:creationId xmlns:p14="http://schemas.microsoft.com/office/powerpoint/2010/main" val="621810127"/>
      </p:ext>
    </p:extLst>
  </p:cSld>
  <p:clrMapOvr>
    <a:masterClrMapping/>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A171472-BFC4-4982-98D6-6AB2407B7753}"/>
              </a:ext>
            </a:extLst>
          </p:cNvPr>
          <p:cNvSpPr>
            <a:spLocks noGrp="1"/>
          </p:cNvSpPr>
          <p:nvPr>
            <p:ph type="pic" sz="quarter" idx="11"/>
          </p:nvPr>
        </p:nvSpPr>
        <p:spPr>
          <a:xfrm>
            <a:off x="3048" y="0"/>
            <a:ext cx="12188952" cy="6858000"/>
          </a:xfrm>
          <a:solidFill>
            <a:schemeClr val="bg1">
              <a:lumMod val="95000"/>
            </a:schemeClr>
          </a:solidFill>
        </p:spPr>
        <p:txBody>
          <a:bodyPr anchor="ctr"/>
          <a:lstStyle>
            <a:lvl1pPr algn="ctr">
              <a:defRPr/>
            </a:lvl1pPr>
          </a:lstStyle>
          <a:p>
            <a:endParaRPr lang="en-US"/>
          </a:p>
        </p:txBody>
      </p:sp>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2809185"/>
            <a:ext cx="4112019" cy="2721460"/>
          </a:xfrm>
          <a:noFill/>
        </p:spPr>
        <p:txBody>
          <a:bodyPr wrap="square" lIns="0" tIns="0" rIns="0" bIns="0" rtlCol="0">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1194320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Section 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532D90-37D4-46CF-98AB-2C49C8DD167F}"/>
              </a:ext>
            </a:extLst>
          </p:cNvPr>
          <p:cNvPicPr>
            <a:picLocks noChangeAspect="1"/>
          </p:cNvPicPr>
          <p:nvPr userDrawn="1"/>
        </p:nvPicPr>
        <p:blipFill>
          <a:blip r:embed="rId2"/>
          <a:stretch>
            <a:fillRect/>
          </a:stretch>
        </p:blipFill>
        <p:spPr>
          <a:xfrm>
            <a:off x="0" y="0"/>
            <a:ext cx="12192000" cy="6862813"/>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1019714"/>
            <a:ext cx="9782726" cy="2269176"/>
          </a:xfrm>
          <a:noFill/>
        </p:spPr>
        <p:txBody>
          <a:bodyPr vert="horz" wrap="square" lIns="0" tIns="0" rIns="0" bIns="0" rtlCol="0" anchor="b">
            <a:normAutofit/>
          </a:bodyPr>
          <a:lstStyle>
            <a:lvl1pPr>
              <a:defRPr lang="en-US" sz="4800" spc="-150" dirty="0">
                <a:solidFill>
                  <a:schemeClr val="tx1"/>
                </a:solidFill>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461977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46B54-8731-4BEB-8F04-F2966D926BD3}"/>
              </a:ext>
            </a:extLst>
          </p:cNvPr>
          <p:cNvPicPr>
            <a:picLocks/>
          </p:cNvPicPr>
          <p:nvPr userDrawn="1"/>
        </p:nvPicPr>
        <p:blipFill>
          <a:blip r:embed="rId2"/>
          <a:stretch>
            <a:fillRect/>
          </a:stretch>
        </p:blipFill>
        <p:spPr>
          <a:xfrm>
            <a:off x="-2" y="0"/>
            <a:ext cx="12192001" cy="6858000"/>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1019714"/>
            <a:ext cx="9782726" cy="2269176"/>
          </a:xfrm>
          <a:noFill/>
        </p:spPr>
        <p:txBody>
          <a:bodyPr vert="horz" wrap="square" lIns="0" tIns="0" rIns="0" bIns="0" rtlCol="0" anchor="b">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2326771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882965-3783-42BB-9A57-79ED4873BA35}"/>
              </a:ext>
            </a:extLst>
          </p:cNvPr>
          <p:cNvPicPr>
            <a:picLocks/>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457200" y="1019714"/>
            <a:ext cx="11277600" cy="1761138"/>
          </a:xfrm>
          <a:noFill/>
        </p:spPr>
        <p:txBody>
          <a:bodyPr vert="horz" wrap="square" lIns="0" tIns="0" rIns="0" bIns="0" rtlCol="0" anchor="b">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
        <p:nvSpPr>
          <p:cNvPr id="4" name="Content Placeholder 3">
            <a:extLst>
              <a:ext uri="{FF2B5EF4-FFF2-40B4-BE49-F238E27FC236}">
                <a16:creationId xmlns:a16="http://schemas.microsoft.com/office/drawing/2014/main" id="{B62D714D-7AC5-4A8C-B970-828A629FC638}"/>
              </a:ext>
            </a:extLst>
          </p:cNvPr>
          <p:cNvSpPr>
            <a:spLocks noGrp="1"/>
          </p:cNvSpPr>
          <p:nvPr>
            <p:ph sz="quarter" idx="11"/>
          </p:nvPr>
        </p:nvSpPr>
        <p:spPr>
          <a:xfrm>
            <a:off x="457200" y="2991335"/>
            <a:ext cx="11277600" cy="623888"/>
          </a:xfrm>
        </p:spPr>
        <p:txBody>
          <a:bodyPr/>
          <a:lstStyle>
            <a:lvl1pPr>
              <a:defRPr sz="2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Click to edit Master text styles</a:t>
            </a:r>
          </a:p>
        </p:txBody>
      </p:sp>
    </p:spTree>
    <p:extLst>
      <p:ext uri="{BB962C8B-B14F-4D97-AF65-F5344CB8AC3E}">
        <p14:creationId xmlns:p14="http://schemas.microsoft.com/office/powerpoint/2010/main" val="10560950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head">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lIns="0" tIns="0" rIns="0" bIns="0">
            <a:noAutofit/>
          </a:bodyPr>
          <a:lstStyle>
            <a:lvl1pPr marL="0" indent="0">
              <a:spcAft>
                <a:spcPts val="600"/>
              </a:spcAft>
              <a:buNone/>
              <a:defRPr sz="1200" b="0" spc="-10" baseline="0">
                <a:solidFill>
                  <a:schemeClr val="tx1"/>
                </a:solidFill>
                <a:latin typeface="+mn-lt"/>
              </a:defRPr>
            </a:lvl1pPr>
          </a:lstStyle>
          <a:p>
            <a:pPr lvl="0"/>
            <a:r>
              <a:rPr lang="en-US" noProof="0"/>
              <a:t>Click to add subtitle</a:t>
            </a:r>
          </a:p>
        </p:txBody>
      </p:sp>
    </p:spTree>
    <p:extLst>
      <p:ext uri="{BB962C8B-B14F-4D97-AF65-F5344CB8AC3E}">
        <p14:creationId xmlns:p14="http://schemas.microsoft.com/office/powerpoint/2010/main" val="3908466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head, breadcrumb">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52156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ubhead, breadcrumb">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8676599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head,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18">
            <a:extLst>
              <a:ext uri="{FF2B5EF4-FFF2-40B4-BE49-F238E27FC236}">
                <a16:creationId xmlns:a16="http://schemas.microsoft.com/office/drawing/2014/main" id="{B6FC7BD1-335E-4CA1-BDA2-487B07987509}"/>
              </a:ext>
            </a:extLst>
          </p:cNvPr>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sz="1000"/>
            </a:lvl1pPr>
            <a:lvl2pPr marL="127000" indent="-127000" algn="l">
              <a:buClrTx/>
              <a:buSzPct val="100000"/>
              <a:buFont typeface="Arial" panose="020B0604020202020204" pitchFamily="34" charset="0"/>
              <a:buChar char="•"/>
              <a:defRPr sz="1000"/>
            </a:lvl2pPr>
            <a:lvl3pPr marL="279400" indent="-127000" algn="l">
              <a:buClrTx/>
              <a:buSzPct val="100000"/>
              <a:buFont typeface="Arial" panose="020B0604020202020204" pitchFamily="34" charset="0"/>
              <a:buChar char="−"/>
              <a:defRPr sz="1000"/>
            </a:lvl3pPr>
            <a:lvl4pPr marL="431800" indent="-127000" algn="l">
              <a:buClrTx/>
              <a:buSzPct val="100000"/>
              <a:buFont typeface="Arial" panose="020B0604020202020204" pitchFamily="34" charset="0"/>
              <a:buChar char="◦"/>
              <a:defRPr sz="1000"/>
            </a:lvl4pPr>
            <a:lvl5pPr marL="584200" indent="-127000" algn="l">
              <a:buClrTx/>
              <a:buSzPct val="100000"/>
              <a:buFont typeface="Arial" panose="020B0604020202020204" pitchFamily="34" charset="0"/>
              <a:buChar char="−"/>
              <a:defRPr sz="1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75192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head, breadcrumb,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
        <p:nvSpPr>
          <p:cNvPr id="6" name="Text Placeholder 18">
            <a:extLst>
              <a:ext uri="{FF2B5EF4-FFF2-40B4-BE49-F238E27FC236}">
                <a16:creationId xmlns:a16="http://schemas.microsoft.com/office/drawing/2014/main" id="{B5441A96-9AA8-4871-B64B-8A0861BFB8F1}"/>
              </a:ext>
            </a:extLst>
          </p:cNvPr>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sz="1000"/>
            </a:lvl1pPr>
            <a:lvl2pPr marL="127000" indent="-127000" algn="l">
              <a:buClrTx/>
              <a:buSzPct val="100000"/>
              <a:buFont typeface="Arial" panose="020B0604020202020204" pitchFamily="34" charset="0"/>
              <a:buChar char="•"/>
              <a:defRPr sz="1000"/>
            </a:lvl2pPr>
            <a:lvl3pPr marL="279400" indent="-127000" algn="l">
              <a:buClrTx/>
              <a:buSzPct val="100000"/>
              <a:buFont typeface="Arial" panose="020B0604020202020204" pitchFamily="34" charset="0"/>
              <a:buChar char="−"/>
              <a:defRPr sz="1000"/>
            </a:lvl3pPr>
            <a:lvl4pPr marL="431800" indent="-127000" algn="l">
              <a:buClrTx/>
              <a:buSzPct val="100000"/>
              <a:buFont typeface="Arial" panose="020B0604020202020204" pitchFamily="34" charset="0"/>
              <a:buChar char="◦"/>
              <a:defRPr sz="1000"/>
            </a:lvl4pPr>
            <a:lvl5pPr marL="584200" indent="-127000" algn="l">
              <a:buClrTx/>
              <a:buSzPct val="100000"/>
              <a:buFont typeface="Arial" panose="020B0604020202020204" pitchFamily="34" charset="0"/>
              <a:buChar char="−"/>
              <a:defRPr sz="1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90871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accent2"/>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7" name="Title 1"/>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a:t>CLICK TO EDIT </a:t>
            </a:r>
            <a:br>
              <a:rPr lang="en-US"/>
            </a:br>
            <a:r>
              <a:rPr lang="en-US"/>
              <a:t>TITLE STYLE</a:t>
            </a:r>
          </a:p>
        </p:txBody>
      </p:sp>
      <p:pic>
        <p:nvPicPr>
          <p:cNvPr id="2" name="Picture 1">
            <a:extLst>
              <a:ext uri="{FF2B5EF4-FFF2-40B4-BE49-F238E27FC236}">
                <a16:creationId xmlns:a16="http://schemas.microsoft.com/office/drawing/2014/main" id="{7E2379E8-F2CC-8B81-C601-399651B1C1E2}"/>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9310013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head, left stac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3188447" cy="1115568"/>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619344"/>
            <a:ext cx="318685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Tree>
    <p:extLst>
      <p:ext uri="{BB962C8B-B14F-4D97-AF65-F5344CB8AC3E}">
        <p14:creationId xmlns:p14="http://schemas.microsoft.com/office/powerpoint/2010/main" val="4218194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head, breadcrumb left stac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4"/>
            <a:ext cx="3640138"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619344"/>
            <a:ext cx="3638322"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199" y="207780"/>
            <a:ext cx="3643345"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3032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 BG Title, subhead, breadcrumb left stack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996" y="434975"/>
            <a:ext cx="3639342"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936897"/>
            <a:ext cx="363752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200" y="206030"/>
            <a:ext cx="3642548"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3332190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ark BG Title, subhead, breadcrumb left stack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996" y="434975"/>
            <a:ext cx="3639342"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2779859"/>
            <a:ext cx="363752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200" y="206030"/>
            <a:ext cx="3642548"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42125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407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FB50B-9AA1-40C2-9601-45E44F6B160C}"/>
              </a:ext>
            </a:extLst>
          </p:cNvPr>
          <p:cNvPicPr>
            <a:picLocks noChangeAspect="1"/>
          </p:cNvPicPr>
          <p:nvPr userDrawn="1"/>
        </p:nvPicPr>
        <p:blipFill>
          <a:blip r:embed="rId2"/>
          <a:stretch>
            <a:fillRect/>
          </a:stretch>
        </p:blipFill>
        <p:spPr>
          <a:xfrm>
            <a:off x="6493" y="0"/>
            <a:ext cx="12179013" cy="6858000"/>
          </a:xfrm>
          <a:prstGeom prst="rect">
            <a:avLst/>
          </a:prstGeom>
        </p:spPr>
      </p:pic>
      <p:grpSp>
        <p:nvGrpSpPr>
          <p:cNvPr id="35" name="Group 34">
            <a:extLst>
              <a:ext uri="{FF2B5EF4-FFF2-40B4-BE49-F238E27FC236}">
                <a16:creationId xmlns:a16="http://schemas.microsoft.com/office/drawing/2014/main" id="{D85C27F1-5BA4-4006-9D59-C30C475C9D2E}"/>
              </a:ext>
            </a:extLst>
          </p:cNvPr>
          <p:cNvGrpSpPr>
            <a:grpSpLocks noChangeAspect="1"/>
          </p:cNvGrpSpPr>
          <p:nvPr userDrawn="1"/>
        </p:nvGrpSpPr>
        <p:grpSpPr>
          <a:xfrm>
            <a:off x="863392" y="736031"/>
            <a:ext cx="1430923" cy="268137"/>
            <a:chOff x="398463" y="404813"/>
            <a:chExt cx="1627187" cy="307976"/>
          </a:xfrm>
          <a:solidFill>
            <a:schemeClr val="tx1"/>
          </a:solidFill>
        </p:grpSpPr>
        <p:sp>
          <p:nvSpPr>
            <p:cNvPr id="36" name="Oval 35">
              <a:extLst>
                <a:ext uri="{FF2B5EF4-FFF2-40B4-BE49-F238E27FC236}">
                  <a16:creationId xmlns:a16="http://schemas.microsoft.com/office/drawing/2014/main" id="{E539A717-0BDA-454C-9D9F-4BC42CC91393}"/>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7" name="Freeform 6">
              <a:extLst>
                <a:ext uri="{FF2B5EF4-FFF2-40B4-BE49-F238E27FC236}">
                  <a16:creationId xmlns:a16="http://schemas.microsoft.com/office/drawing/2014/main" id="{71BC6764-CA8D-4AFF-8DA3-51F34873636D}"/>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8" name="Rectangle 37">
              <a:extLst>
                <a:ext uri="{FF2B5EF4-FFF2-40B4-BE49-F238E27FC236}">
                  <a16:creationId xmlns:a16="http://schemas.microsoft.com/office/drawing/2014/main" id="{D1095A14-76F8-40CB-8C13-6E8E2E8A0A69}"/>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9" name="Freeform 8">
              <a:extLst>
                <a:ext uri="{FF2B5EF4-FFF2-40B4-BE49-F238E27FC236}">
                  <a16:creationId xmlns:a16="http://schemas.microsoft.com/office/drawing/2014/main" id="{26CAA025-35D6-4D01-A9C1-314CD5D25DC8}"/>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0" name="Rectangle 39">
              <a:extLst>
                <a:ext uri="{FF2B5EF4-FFF2-40B4-BE49-F238E27FC236}">
                  <a16:creationId xmlns:a16="http://schemas.microsoft.com/office/drawing/2014/main" id="{9FB05C8C-3D45-4F63-88DC-FA5B82152107}"/>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1" name="Rectangle 40">
              <a:extLst>
                <a:ext uri="{FF2B5EF4-FFF2-40B4-BE49-F238E27FC236}">
                  <a16:creationId xmlns:a16="http://schemas.microsoft.com/office/drawing/2014/main" id="{A1BE3CAF-C59B-42E7-81BF-BE4A7D36F5F3}"/>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2" name="Freeform 11">
              <a:extLst>
                <a:ext uri="{FF2B5EF4-FFF2-40B4-BE49-F238E27FC236}">
                  <a16:creationId xmlns:a16="http://schemas.microsoft.com/office/drawing/2014/main" id="{CF349080-0EFB-4FB7-BADA-D10735BB0156}"/>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3" name="Freeform 12">
              <a:extLst>
                <a:ext uri="{FF2B5EF4-FFF2-40B4-BE49-F238E27FC236}">
                  <a16:creationId xmlns:a16="http://schemas.microsoft.com/office/drawing/2014/main" id="{AC08DA9C-CB97-4129-BFA5-FE09DDD258EB}"/>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4" name="Freeform 13">
              <a:extLst>
                <a:ext uri="{FF2B5EF4-FFF2-40B4-BE49-F238E27FC236}">
                  <a16:creationId xmlns:a16="http://schemas.microsoft.com/office/drawing/2014/main" id="{5389686E-A6A1-4481-BBBA-A304BCC6CA90}"/>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5" name="Freeform 14">
              <a:extLst>
                <a:ext uri="{FF2B5EF4-FFF2-40B4-BE49-F238E27FC236}">
                  <a16:creationId xmlns:a16="http://schemas.microsoft.com/office/drawing/2014/main" id="{C840AF6F-DF48-457F-BC48-76879E05FFAF}"/>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grpSp>
      <p:sp>
        <p:nvSpPr>
          <p:cNvPr id="17" name="USOC_Text2">
            <a:extLst>
              <a:ext uri="{FF2B5EF4-FFF2-40B4-BE49-F238E27FC236}">
                <a16:creationId xmlns:a16="http://schemas.microsoft.com/office/drawing/2014/main" id="{2AC7CB47-214D-4928-B9D2-0305F32593C7}"/>
              </a:ext>
            </a:extLst>
          </p:cNvPr>
          <p:cNvSpPr txBox="1">
            <a:spLocks/>
          </p:cNvSpPr>
          <p:nvPr userDrawn="1"/>
        </p:nvSpPr>
        <p:spPr bwMode="gray">
          <a:xfrm>
            <a:off x="722242" y="5157531"/>
            <a:ext cx="7460975" cy="1544637"/>
          </a:xfrm>
          <a:prstGeom prst="rect">
            <a:avLst/>
          </a:prstGeom>
          <a:noFill/>
        </p:spPr>
        <p:txBody>
          <a:bodyPr lIns="91440" rIns="91440" anchor="b" anchorCtr="0">
            <a:no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SzPct val="6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Aft>
                <a:spcPts val="400"/>
              </a:spcAft>
            </a:pPr>
            <a:b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br>
            <a:b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t>Copyright © 2021 Deloitte Development LLC. All rights reserved.</a:t>
            </a:r>
          </a:p>
        </p:txBody>
      </p:sp>
    </p:spTree>
    <p:extLst>
      <p:ext uri="{BB962C8B-B14F-4D97-AF65-F5344CB8AC3E}">
        <p14:creationId xmlns:p14="http://schemas.microsoft.com/office/powerpoint/2010/main" val="8764552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Subhead, Breadcrumb">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CDA913-053B-41DE-91C7-CDD8D7B615FE}"/>
              </a:ext>
            </a:extLst>
          </p:cNvPr>
          <p:cNvSpPr>
            <a:spLocks noGrp="1"/>
          </p:cNvSpPr>
          <p:nvPr>
            <p:ph type="body" sz="quarter" idx="15" hasCustomPrompt="1"/>
          </p:nvPr>
        </p:nvSpPr>
        <p:spPr>
          <a:xfrm>
            <a:off x="469900" y="351128"/>
            <a:ext cx="11252200" cy="173038"/>
          </a:xfrm>
        </p:spPr>
        <p:txBody>
          <a:bodyPr anchor="b"/>
          <a:lstStyle>
            <a:lvl1pPr>
              <a:defRPr sz="900" b="0" cap="all" baseline="0">
                <a:solidFill>
                  <a:schemeClr val="bg1">
                    <a:lumMod val="65000"/>
                  </a:schemeClr>
                </a:solidFill>
              </a:defRPr>
            </a:lvl1pPr>
          </a:lstStyle>
          <a:p>
            <a:pPr lvl="0"/>
            <a:r>
              <a:rPr lang="en-US"/>
              <a:t>CLICK TO EDIT BREADCRUMB</a:t>
            </a:r>
          </a:p>
        </p:txBody>
      </p:sp>
      <p:sp>
        <p:nvSpPr>
          <p:cNvPr id="6" name="Text Placeholder 8">
            <a:extLst>
              <a:ext uri="{FF2B5EF4-FFF2-40B4-BE49-F238E27FC236}">
                <a16:creationId xmlns:a16="http://schemas.microsoft.com/office/drawing/2014/main" id="{97460AE7-C41F-B742-A869-5900E2154F01}"/>
              </a:ext>
            </a:extLst>
          </p:cNvPr>
          <p:cNvSpPr>
            <a:spLocks noGrp="1"/>
          </p:cNvSpPr>
          <p:nvPr>
            <p:ph type="body" sz="quarter" idx="14"/>
          </p:nvPr>
        </p:nvSpPr>
        <p:spPr>
          <a:xfrm>
            <a:off x="469900" y="1020129"/>
            <a:ext cx="11252200" cy="392111"/>
          </a:xfrm>
        </p:spPr>
        <p:txBody>
          <a:bodyPr vert="horz" lIns="0" tIns="0" rIns="0" bIns="0" rtlCol="0">
            <a:noAutofit/>
          </a:bodyPr>
          <a:lstStyle>
            <a:lvl1pPr marL="0" indent="0">
              <a:buNone/>
              <a:defRPr lang="en-US" sz="1200"/>
            </a:lvl1pPr>
          </a:lstStyle>
          <a:p>
            <a:pPr marL="228600" lvl="0" indent="-228600">
              <a:lnSpc>
                <a:spcPct val="130000"/>
              </a:lnSpc>
            </a:pPr>
            <a:r>
              <a:rPr lang="en-US"/>
              <a:t>Click to edit Master text styles</a:t>
            </a:r>
          </a:p>
        </p:txBody>
      </p:sp>
      <p:sp>
        <p:nvSpPr>
          <p:cNvPr id="7" name="Title Placeholder 1">
            <a:extLst>
              <a:ext uri="{FF2B5EF4-FFF2-40B4-BE49-F238E27FC236}">
                <a16:creationId xmlns:a16="http://schemas.microsoft.com/office/drawing/2014/main" id="{F117C93D-60BC-C04D-874C-030B601BD595}"/>
              </a:ext>
            </a:extLst>
          </p:cNvPr>
          <p:cNvSpPr>
            <a:spLocks noGrp="1"/>
          </p:cNvSpPr>
          <p:nvPr>
            <p:ph type="title"/>
          </p:nvPr>
        </p:nvSpPr>
        <p:spPr bwMode="gray">
          <a:xfrm>
            <a:off x="469900" y="565723"/>
            <a:ext cx="11252200" cy="451866"/>
          </a:xfrm>
          <a:prstGeom prst="rect">
            <a:avLst/>
          </a:prstGeom>
        </p:spPr>
        <p:txBody>
          <a:bodyPr vert="horz" lIns="0" tIns="0" rIns="0" bIns="0" rtlCol="0" anchor="t" anchorCtr="0">
            <a:noAutofit/>
          </a:bodyPr>
          <a:lstStyle>
            <a:lvl1pPr>
              <a:defRPr sz="2400">
                <a:latin typeface="+mn-lt"/>
              </a:defRPr>
            </a:lvl1pPr>
          </a:lstStyle>
          <a:p>
            <a:r>
              <a:rPr lang="en-US" noProof="0"/>
              <a:t>Click to edit Master title style</a:t>
            </a:r>
          </a:p>
        </p:txBody>
      </p:sp>
    </p:spTree>
    <p:extLst>
      <p:ext uri="{BB962C8B-B14F-4D97-AF65-F5344CB8AC3E}">
        <p14:creationId xmlns:p14="http://schemas.microsoft.com/office/powerpoint/2010/main" val="22238371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_Custom Layout">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1"/>
          </a:xfrm>
          <a:prstGeom prst="rect">
            <a:avLst/>
          </a:prstGeom>
          <a:pattFill prst="pct5">
            <a:fgClr>
              <a:schemeClr val="bg1">
                <a:lumMod val="65000"/>
              </a:schemeClr>
            </a:fgClr>
            <a:bgClr>
              <a:schemeClr val="bg1"/>
            </a:bgClr>
          </a:pattFill>
        </p:spPr>
        <p:txBody>
          <a:bodyPr anchor="ctr"/>
          <a:lstStyle>
            <a:lvl1pPr marL="0" indent="0" algn="ctr">
              <a:buNone/>
              <a:defRPr sz="1200"/>
            </a:lvl1pPr>
          </a:lstStyle>
          <a:p>
            <a:r>
              <a:rPr lang="en-US"/>
              <a:t>Drag and Drop image</a:t>
            </a:r>
          </a:p>
        </p:txBody>
      </p:sp>
      <p:sp>
        <p:nvSpPr>
          <p:cNvPr id="2" name="Footer Placeholder 1">
            <a:extLst>
              <a:ext uri="{FF2B5EF4-FFF2-40B4-BE49-F238E27FC236}">
                <a16:creationId xmlns:a16="http://schemas.microsoft.com/office/drawing/2014/main" id="{CE6CE932-6523-427B-BC1E-E22869D6539D}"/>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3" name="Slide Number Placeholder 2">
            <a:extLst>
              <a:ext uri="{FF2B5EF4-FFF2-40B4-BE49-F238E27FC236}">
                <a16:creationId xmlns:a16="http://schemas.microsoft.com/office/drawing/2014/main" id="{926E836C-AAF9-4070-925B-73B5E3C58116}"/>
              </a:ext>
            </a:extLst>
          </p:cNvPr>
          <p:cNvSpPr>
            <a:spLocks noGrp="1"/>
          </p:cNvSpPr>
          <p:nvPr>
            <p:ph type="sldNum" sz="quarter" idx="12"/>
          </p:nvPr>
        </p:nvSpPr>
        <p:spPr>
          <a:xfrm>
            <a:off x="8610600" y="6356350"/>
            <a:ext cx="2743200" cy="365125"/>
          </a:xfrm>
          <a:prstGeom prst="rect">
            <a:avLst/>
          </a:prstGeom>
        </p:spPr>
        <p:txBody>
          <a:bodyPr/>
          <a:lstStyle/>
          <a:p>
            <a:fld id="{EAE70F07-5BEA-412F-A726-94309358D905}" type="slidenum">
              <a:rPr lang="fr-FR" smtClean="0"/>
              <a:pPr/>
              <a:t>‹#›</a:t>
            </a:fld>
            <a:endParaRPr lang="fr-FR"/>
          </a:p>
        </p:txBody>
      </p:sp>
    </p:spTree>
    <p:extLst>
      <p:ext uri="{BB962C8B-B14F-4D97-AF65-F5344CB8AC3E}">
        <p14:creationId xmlns:p14="http://schemas.microsoft.com/office/powerpoint/2010/main" val="138440765"/>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tandard headlin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35797555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Title, Subhead">
    <p:spTree>
      <p:nvGrpSpPr>
        <p:cNvPr id="1" name=""/>
        <p:cNvGrpSpPr/>
        <p:nvPr/>
      </p:nvGrpSpPr>
      <p:grpSpPr>
        <a:xfrm>
          <a:off x="0" y="0"/>
          <a:ext cx="0" cy="0"/>
          <a:chOff x="0" y="0"/>
          <a:chExt cx="0" cy="0"/>
        </a:xfrm>
      </p:grpSpPr>
      <p:sp>
        <p:nvSpPr>
          <p:cNvPr id="2" name="Title 1"/>
          <p:cNvSpPr>
            <a:spLocks noGrp="1"/>
          </p:cNvSpPr>
          <p:nvPr>
            <p:ph type="title"/>
          </p:nvPr>
        </p:nvSpPr>
        <p:spPr>
          <a:xfrm>
            <a:off x="721519" y="393192"/>
            <a:ext cx="10363200" cy="594360"/>
          </a:xfrm>
        </p:spPr>
        <p:txBody>
          <a:bodyPr vert="horz" lIns="0" tIns="45720" rIns="0" bIns="0" rtlCol="0" anchor="b" anchorCtr="0">
            <a:noAutofit/>
          </a:bodyPr>
          <a:lstStyle>
            <a:lvl1pPr>
              <a:defRPr lang="en-US" sz="2400" b="1" spc="-75" dirty="0">
                <a:latin typeface="Open Sans" panose="020B0606030504020204" pitchFamily="34" charset="0"/>
                <a:ea typeface="Open Sans" panose="020B0606030504020204" pitchFamily="34" charset="0"/>
                <a:cs typeface="Open Sans" panose="020B0606030504020204" pitchFamily="34" charset="0"/>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721840" y="1051560"/>
            <a:ext cx="10362880" cy="475488"/>
          </a:xfrm>
        </p:spPr>
        <p:txBody>
          <a:bodyPr vert="horz" lIns="0" tIns="0" rIns="0" bIns="0" rtlCol="0">
            <a:noAutofit/>
          </a:bodyPr>
          <a:lstStyle>
            <a:lvl1pPr marL="0" indent="0">
              <a:buNone/>
              <a:defRPr lang="en-US" sz="1400" b="0">
                <a:solidFill>
                  <a:srgbClr val="B4B4B4"/>
                </a:solidFill>
                <a:latin typeface="Open Sans" panose="020B0606030504020204" pitchFamily="34" charset="0"/>
                <a:ea typeface="Open Sans" panose="020B0606030504020204" pitchFamily="34" charset="0"/>
                <a:cs typeface="Open Sans" panose="020B0606030504020204" pitchFamily="34" charset="0"/>
              </a:defRPr>
            </a:lvl1pPr>
          </a:lstStyle>
          <a:p>
            <a:pPr marL="228600" lvl="0" indent="-228600">
              <a:lnSpc>
                <a:spcPct val="130000"/>
              </a:lnSpc>
            </a:pPr>
            <a:r>
              <a:rPr lang="en-US"/>
              <a:t>Click to edit Master text styles</a:t>
            </a:r>
          </a:p>
        </p:txBody>
      </p:sp>
      <p:sp>
        <p:nvSpPr>
          <p:cNvPr id="5" name="Holder 6">
            <a:extLst>
              <a:ext uri="{FF2B5EF4-FFF2-40B4-BE49-F238E27FC236}">
                <a16:creationId xmlns:a16="http://schemas.microsoft.com/office/drawing/2014/main" id="{32286968-895F-4FB6-B265-00EE5158176A}"/>
              </a:ext>
            </a:extLst>
          </p:cNvPr>
          <p:cNvSpPr>
            <a:spLocks noGrp="1"/>
          </p:cNvSpPr>
          <p:nvPr>
            <p:ph type="sldNum" sz="quarter" idx="7"/>
          </p:nvPr>
        </p:nvSpPr>
        <p:spPr>
          <a:xfrm>
            <a:off x="11811000" y="6468814"/>
            <a:ext cx="250825" cy="153888"/>
          </a:xfrm>
          <a:prstGeom prst="rect">
            <a:avLst/>
          </a:prstGeom>
        </p:spPr>
        <p:txBody>
          <a:bodyPr wrap="square" lIns="0" tIns="0" rIns="0" bIns="0">
            <a:spAutoFit/>
          </a:bodyPr>
          <a:lstStyle>
            <a:lvl1pPr>
              <a:defRPr sz="1000" b="0" i="0">
                <a:solidFill>
                  <a:schemeClr val="bg1">
                    <a:lumMod val="65000"/>
                  </a:schemeClr>
                </a:solidFill>
                <a:latin typeface="Open Sans"/>
                <a:cs typeface="Open Sans"/>
              </a:defRPr>
            </a:lvl1pPr>
          </a:lstStyle>
          <a:p>
            <a:pPr marL="38100">
              <a:spcBef>
                <a:spcPts val="180"/>
              </a:spcBef>
            </a:pPr>
            <a:fld id="{81D60167-4931-47E6-BA6A-407CBD079E47}" type="slidenum">
              <a:rPr lang="en-US" smtClean="0"/>
              <a:pPr marL="38100">
                <a:spcBef>
                  <a:spcPts val="180"/>
                </a:spcBef>
              </a:pPr>
              <a:t>‹#›</a:t>
            </a:fld>
            <a:endParaRPr lang="en-US"/>
          </a:p>
        </p:txBody>
      </p:sp>
    </p:spTree>
    <p:extLst>
      <p:ext uri="{BB962C8B-B14F-4D97-AF65-F5344CB8AC3E}">
        <p14:creationId xmlns:p14="http://schemas.microsoft.com/office/powerpoint/2010/main" val="422424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on header_tan">
    <p:bg>
      <p:bgPr>
        <a:solidFill>
          <a:schemeClr val="accent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37DFD003-31A4-8340-0A89-F3F70E0F5A59}"/>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rgbClr val="32006E"/>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4" name="Title 1">
            <a:extLst>
              <a:ext uri="{FF2B5EF4-FFF2-40B4-BE49-F238E27FC236}">
                <a16:creationId xmlns:a16="http://schemas.microsoft.com/office/drawing/2014/main" id="{19672DC9-106D-3DF9-16B9-F24BCF5E50C6}"/>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a:t>CLICK TO EDIT </a:t>
            </a:r>
            <a:br>
              <a:rPr lang="en-US"/>
            </a:br>
            <a:r>
              <a:rPr lang="en-US"/>
              <a:t>TITLE STYLE</a:t>
            </a:r>
          </a:p>
        </p:txBody>
      </p:sp>
      <p:pic>
        <p:nvPicPr>
          <p:cNvPr id="3" name="Picture 2">
            <a:extLst>
              <a:ext uri="{FF2B5EF4-FFF2-40B4-BE49-F238E27FC236}">
                <a16:creationId xmlns:a16="http://schemas.microsoft.com/office/drawing/2014/main" id="{FC35D0AB-3D5D-25E5-AA78-FD3B13ACFBFF}"/>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28533367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5699-3C4C-4C37-8717-7F92E81A5E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585706-AEE7-4F5A-AB54-117CFFBFA5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D14B3C-C2B7-431A-B2D2-670F6E51E0B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2357501-E441-40B3-9EBE-D9DC962AF89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956250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45FB987-605F-4383-8109-2F07795E9E89}"/>
              </a:ext>
            </a:extLst>
          </p:cNvPr>
          <p:cNvGraphicFramePr>
            <a:graphicFrameLocks noChangeAspect="1"/>
          </p:cNvGraphicFramePr>
          <p:nvPr userDrawn="1">
            <p:custDataLst>
              <p:tags r:id="rId1"/>
            </p:custDataLst>
            <p:extLst>
              <p:ext uri="{D42A27DB-BD31-4B8C-83A1-F6EECF244321}">
                <p14:modId xmlns:p14="http://schemas.microsoft.com/office/powerpoint/2010/main" val="14185458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545FB987-605F-4383-8109-2F07795E9E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8">
            <a:extLst>
              <a:ext uri="{FF2B5EF4-FFF2-40B4-BE49-F238E27FC236}">
                <a16:creationId xmlns:a16="http://schemas.microsoft.com/office/drawing/2014/main" id="{64DC2670-5D11-4421-8167-B380A667E4E1}"/>
              </a:ext>
            </a:extLst>
          </p:cNvPr>
          <p:cNvSpPr>
            <a:spLocks noGrp="1"/>
          </p:cNvSpPr>
          <p:nvPr>
            <p:ph type="body" sz="quarter" idx="13" hasCustomPrompt="1"/>
          </p:nvPr>
        </p:nvSpPr>
        <p:spPr>
          <a:xfrm>
            <a:off x="551688" y="684903"/>
            <a:ext cx="11390734"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800" kern="1200" noProof="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noProof="0"/>
              <a:t>Click to add subtitle</a:t>
            </a: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kern="1200" noProof="0" dirty="0">
                <a:solidFill>
                  <a:schemeClr val="tx1">
                    <a:lumMod val="85000"/>
                    <a:lumOff val="1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noProof="0"/>
              <a:t>Click to add title</a:t>
            </a:r>
          </a:p>
        </p:txBody>
      </p:sp>
      <p:sp>
        <p:nvSpPr>
          <p:cNvPr id="2" name="Rectangle 1">
            <a:extLst>
              <a:ext uri="{FF2B5EF4-FFF2-40B4-BE49-F238E27FC236}">
                <a16:creationId xmlns:a16="http://schemas.microsoft.com/office/drawing/2014/main" id="{B8A44779-5ECB-2630-1966-FE71809E119C}"/>
              </a:ext>
            </a:extLst>
          </p:cNvPr>
          <p:cNvSpPr/>
          <p:nvPr userDrawn="1"/>
        </p:nvSpPr>
        <p:spPr>
          <a:xfrm>
            <a:off x="11562047" y="6512054"/>
            <a:ext cx="134652" cy="138499"/>
          </a:xfrm>
          <a:prstGeom prst="rect">
            <a:avLst/>
          </a:prstGeom>
        </p:spPr>
        <p:txBody>
          <a:bodyPr wrap="none" lIns="0" tIns="0" rIns="0" bIns="0">
            <a:spAutoFit/>
          </a:bodyPr>
          <a:lstStyle/>
          <a:p>
            <a:pPr algn="r"/>
            <a:fld id="{C58DF478-B544-4ED8-9ED4-6A2648E2D233}" type="slidenum">
              <a:rPr lang="en-US" sz="900" b="0" i="0" noProof="0" smtClean="0">
                <a:solidFill>
                  <a:schemeClr val="tx1"/>
                </a:solidFill>
                <a:latin typeface="Calibri Light" panose="020F0302020204030204" pitchFamily="34" charset="0"/>
                <a:cs typeface="Calibri Light" panose="020F0302020204030204" pitchFamily="34" charset="0"/>
              </a:rPr>
              <a:pPr algn="r"/>
              <a:t>‹#›</a:t>
            </a:fld>
            <a:endParaRPr lang="en-US" sz="900" b="0" i="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865604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36656"/>
            <a:ext cx="11252200" cy="3946134"/>
          </a:xfrm>
          <a:prstGeom prst="rect">
            <a:avLst/>
          </a:prstGeom>
        </p:spPr>
        <p:txBody>
          <a:bodyPr/>
          <a:lstStyle/>
          <a:p>
            <a:r>
              <a:rPr lang="en-US" noProof="0"/>
              <a:t>Click icon to add chart</a:t>
            </a:r>
          </a:p>
        </p:txBody>
      </p:sp>
      <p:sp>
        <p:nvSpPr>
          <p:cNvPr id="18" name="Text Placeholder 8"/>
          <p:cNvSpPr>
            <a:spLocks noGrp="1"/>
          </p:cNvSpPr>
          <p:nvPr>
            <p:ph type="body" sz="quarter" idx="18"/>
          </p:nvPr>
        </p:nvSpPr>
        <p:spPr>
          <a:xfrm>
            <a:off x="468000" y="1684868"/>
            <a:ext cx="11252200" cy="357187"/>
          </a:xfrm>
        </p:spPr>
        <p:txBody>
          <a:bodyPr/>
          <a:lstStyle/>
          <a:p>
            <a:pPr lvl="0"/>
            <a:r>
              <a:rPr lang="en-US" noProof="0"/>
              <a:t>Click to edit Master text styles</a:t>
            </a:r>
          </a:p>
        </p:txBody>
      </p:sp>
      <p:sp>
        <p:nvSpPr>
          <p:cNvPr id="19" name="Text Placeholder 7"/>
          <p:cNvSpPr>
            <a:spLocks noGrp="1"/>
          </p:cNvSpPr>
          <p:nvPr>
            <p:ph type="body" sz="quarter" idx="23"/>
          </p:nvPr>
        </p:nvSpPr>
        <p:spPr>
          <a:xfrm>
            <a:off x="468000" y="5982790"/>
            <a:ext cx="11252201" cy="316411"/>
          </a:xfrm>
        </p:spPr>
        <p:txBody>
          <a:bodyPr>
            <a:normAutofit/>
          </a:bodyPr>
          <a:lstStyle>
            <a:lvl1pPr>
              <a:spcAft>
                <a:spcPts val="0"/>
              </a:spcAft>
              <a:defRPr sz="900"/>
            </a:lvl1pPr>
          </a:lstStyle>
          <a:p>
            <a:pPr lvl="0"/>
            <a:r>
              <a:rPr lang="en-US" noProof="0"/>
              <a:t>Click to 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8"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17087366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E7E6-2381-4D77-8D1B-737D4BD10A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106B0-921F-495E-9447-A2CED856CB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63E6F-CED8-4500-B03B-B685AD7DDEA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FC8353F-8FBA-4E7A-A17D-2675DDF1D5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57ABB0-4F31-4F94-AD3A-95A8DF8C3437}"/>
              </a:ext>
            </a:extLst>
          </p:cNvPr>
          <p:cNvSpPr>
            <a:spLocks noGrp="1"/>
          </p:cNvSpPr>
          <p:nvPr>
            <p:ph type="sldNum" sz="quarter" idx="12"/>
          </p:nvPr>
        </p:nvSpPr>
        <p:spPr>
          <a:xfrm>
            <a:off x="8610600" y="6356350"/>
            <a:ext cx="2743200" cy="365125"/>
          </a:xfrm>
          <a:prstGeom prst="rect">
            <a:avLst/>
          </a:prstGeom>
        </p:spPr>
        <p:txBody>
          <a:bodyPr/>
          <a:lstStyle/>
          <a:p>
            <a:fld id="{44126F82-6418-4EE3-B86F-6F26BA7FB384}" type="slidenum">
              <a:rPr lang="en-US" smtClean="0"/>
              <a:t>‹#›</a:t>
            </a:fld>
            <a:endParaRPr lang="en-US"/>
          </a:p>
        </p:txBody>
      </p:sp>
    </p:spTree>
    <p:extLst>
      <p:ext uri="{BB962C8B-B14F-4D97-AF65-F5344CB8AC3E}">
        <p14:creationId xmlns:p14="http://schemas.microsoft.com/office/powerpoint/2010/main" val="17831206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subhead corner he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D57C3-5E5B-9644-856D-35EC8E918CCB}"/>
              </a:ext>
            </a:extLst>
          </p:cNvPr>
          <p:cNvSpPr>
            <a:spLocks noGrp="1"/>
          </p:cNvSpPr>
          <p:nvPr>
            <p:ph type="title"/>
          </p:nvPr>
        </p:nvSpPr>
        <p:spPr>
          <a:xfrm>
            <a:off x="469901" y="402587"/>
            <a:ext cx="8599672" cy="379302"/>
          </a:xfrm>
        </p:spPr>
        <p:txBody>
          <a:bodyPr/>
          <a:lstStyle>
            <a:lvl1pPr>
              <a:defRPr>
                <a:solidFill>
                  <a:schemeClr val="tx1"/>
                </a:solidFill>
              </a:defRPr>
            </a:lvl1pPr>
          </a:lstStyle>
          <a:p>
            <a:r>
              <a:rPr lang="en-US"/>
              <a:t>Click to edit Master title style</a:t>
            </a:r>
          </a:p>
        </p:txBody>
      </p:sp>
      <p:sp>
        <p:nvSpPr>
          <p:cNvPr id="3" name="Text Placeholder 8">
            <a:extLst>
              <a:ext uri="{FF2B5EF4-FFF2-40B4-BE49-F238E27FC236}">
                <a16:creationId xmlns:a16="http://schemas.microsoft.com/office/drawing/2014/main" id="{4DE71A3C-58DD-DFC2-E5DA-AB5FAB9BD2F8}"/>
              </a:ext>
            </a:extLst>
          </p:cNvPr>
          <p:cNvSpPr>
            <a:spLocks noGrp="1"/>
          </p:cNvSpPr>
          <p:nvPr>
            <p:ph type="body" sz="quarter" idx="13" hasCustomPrompt="1"/>
          </p:nvPr>
        </p:nvSpPr>
        <p:spPr>
          <a:xfrm>
            <a:off x="469901" y="856319"/>
            <a:ext cx="7432862"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400" b="1" i="0" kern="1200" noProof="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a:t>Click to add subtitle</a:t>
            </a:r>
          </a:p>
        </p:txBody>
      </p:sp>
    </p:spTree>
    <p:extLst>
      <p:ext uri="{BB962C8B-B14F-4D97-AF65-F5344CB8AC3E}">
        <p14:creationId xmlns:p14="http://schemas.microsoft.com/office/powerpoint/2010/main" val="2125320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subtitle &amp; 1 column text">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65818"/>
            <a:ext cx="11252200" cy="4633383"/>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a:extLst>
              <a:ext uri="{FF2B5EF4-FFF2-40B4-BE49-F238E27FC236}">
                <a16:creationId xmlns:a16="http://schemas.microsoft.com/office/drawing/2014/main" id="{8E5499FF-52CE-4808-9511-0B7D0B9DF086}"/>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2000" b="0">
                <a:solidFill>
                  <a:schemeClr val="bg2">
                    <a:lumMod val="50000"/>
                  </a:schemeClr>
                </a:solidFill>
              </a:defRPr>
            </a:lvl1pPr>
          </a:lstStyle>
          <a:p>
            <a:pPr lvl="0"/>
            <a:r>
              <a:rPr lang="en-US" noProof="0"/>
              <a:t>Click to add subtitle</a:t>
            </a:r>
          </a:p>
        </p:txBody>
      </p:sp>
      <p:sp>
        <p:nvSpPr>
          <p:cNvPr id="6" name="Title Placeholder 1">
            <a:extLst>
              <a:ext uri="{FF2B5EF4-FFF2-40B4-BE49-F238E27FC236}">
                <a16:creationId xmlns:a16="http://schemas.microsoft.com/office/drawing/2014/main" id="{D7C2DF01-C9E0-4296-B3CD-AFA87E0442D4}"/>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8676216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6"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26709690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5"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14310826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rm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4" name="TextBox 13"/>
          <p:cNvSpPr txBox="1"/>
          <p:nvPr/>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a:solidFill>
                  <a:schemeClr val="bg1"/>
                </a:solidFill>
              </a:rPr>
              <a:t>Presentation title</a:t>
            </a:r>
            <a:br>
              <a:rPr lang="en-US" sz="650" noProof="0">
                <a:solidFill>
                  <a:schemeClr val="bg1"/>
                </a:solidFill>
              </a:rPr>
            </a:br>
            <a:r>
              <a:rPr lang="en-US" sz="650" noProof="0">
                <a:solidFill>
                  <a:schemeClr val="bg1"/>
                </a:solidFill>
              </a:rPr>
              <a:t>[To edit, click View &gt; Slide Master &gt; Slide Master]</a:t>
            </a:r>
          </a:p>
        </p:txBody>
      </p:sp>
      <p:sp>
        <p:nvSpPr>
          <p:cNvPr id="15" name="TextBox 14"/>
          <p:cNvSpPr txBox="1"/>
          <p:nvPr/>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a:solidFill>
                  <a:schemeClr val="bg1"/>
                </a:solidFill>
              </a:rPr>
              <a:t>Member firms and DTTL: Insert appropriate copyright</a:t>
            </a:r>
            <a:br>
              <a:rPr lang="en-US" sz="650" noProof="0">
                <a:solidFill>
                  <a:schemeClr val="bg1"/>
                </a:solidFill>
              </a:rPr>
            </a:br>
            <a:r>
              <a:rPr lang="en-US" sz="650" noProof="0">
                <a:solidFill>
                  <a:schemeClr val="bg1"/>
                </a:solidFill>
              </a:rPr>
              <a:t>[To edit, click View &gt; Slide Master &gt; Slide Master]</a:t>
            </a:r>
          </a:p>
        </p:txBody>
      </p:sp>
      <p:sp>
        <p:nvSpPr>
          <p:cNvPr id="16" name="TextBox 15"/>
          <p:cNvSpPr txBox="1"/>
          <p:nvPr/>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a:solidFill>
                <a:schemeClr val="bg1"/>
              </a:solidFill>
            </a:endParaRPr>
          </a:p>
        </p:txBody>
      </p:sp>
    </p:spTree>
    <p:extLst>
      <p:ext uri="{BB962C8B-B14F-4D97-AF65-F5344CB8AC3E}">
        <p14:creationId xmlns:p14="http://schemas.microsoft.com/office/powerpoint/2010/main" val="11609761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Custom Blank - SF Dreamforce Diagonal Line Patter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175277"/>
      </p:ext>
    </p:extLst>
  </p:cSld>
  <p:clrMapOvr>
    <a:masterClrMapping/>
  </p:clrMapOvr>
  <p:extLst>
    <p:ext uri="{DCECCB84-F9BA-43D5-87BE-67443E8EF086}">
      <p15:sldGuideLst xmlns:p15="http://schemas.microsoft.com/office/powerpoint/2012/main">
        <p15:guide id="1" orient="horz" pos="240">
          <p15:clr>
            <a:srgbClr val="FBAE40"/>
          </p15:clr>
        </p15:guide>
        <p15:guide id="2" orient="horz" pos="4080">
          <p15:clr>
            <a:srgbClr val="FBAE40"/>
          </p15:clr>
        </p15:guide>
        <p15:guide id="3" orient="horz" pos="960">
          <p15:clr>
            <a:srgbClr val="FBAE40"/>
          </p15:clr>
        </p15:guide>
        <p15:guide id="4" pos="1128">
          <p15:clr>
            <a:srgbClr val="FBAE40"/>
          </p15:clr>
        </p15:guide>
        <p15:guide id="5" pos="170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Section header_purple">
    <p:bg>
      <p:bgPr>
        <a:solidFill>
          <a:srgbClr val="32006E"/>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40223BA2-E77E-B0A1-9266-0D49F8CF83D6}"/>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bg2"/>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4" name="Title 1">
            <a:extLst>
              <a:ext uri="{FF2B5EF4-FFF2-40B4-BE49-F238E27FC236}">
                <a16:creationId xmlns:a16="http://schemas.microsoft.com/office/drawing/2014/main" id="{1F38BED7-E369-0B67-7D56-7D3F31FC320F}"/>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accent1"/>
                </a:solidFill>
                <a:latin typeface="Encode Sans Normal ExtraBold" panose="02000000000000000000" pitchFamily="2" charset="77"/>
              </a:defRPr>
            </a:lvl1pPr>
          </a:lstStyle>
          <a:p>
            <a:r>
              <a:rPr lang="en-US"/>
              <a:t>CLICK TO EDIT </a:t>
            </a:r>
            <a:br>
              <a:rPr lang="en-US"/>
            </a:br>
            <a:r>
              <a:rPr lang="en-US"/>
              <a:t>TITLE STYLE</a:t>
            </a:r>
          </a:p>
        </p:txBody>
      </p:sp>
      <p:pic>
        <p:nvPicPr>
          <p:cNvPr id="3" name="Picture 2">
            <a:extLst>
              <a:ext uri="{FF2B5EF4-FFF2-40B4-BE49-F238E27FC236}">
                <a16:creationId xmlns:a16="http://schemas.microsoft.com/office/drawing/2014/main" id="{9F5EA4AC-71C6-D854-3BA5-146AD76AEF53}"/>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25499663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39B8EEA7-617C-474D-8E45-734EEF7D5C65}"/>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1800" b="0">
                <a:solidFill>
                  <a:schemeClr val="bg2">
                    <a:lumMod val="50000"/>
                  </a:schemeClr>
                </a:solidFill>
              </a:defRPr>
            </a:lvl1pPr>
          </a:lstStyle>
          <a:p>
            <a:pPr lvl="0"/>
            <a:r>
              <a:rPr lang="en-US" noProof="0"/>
              <a:t>Click to add subtitle</a:t>
            </a:r>
          </a:p>
        </p:txBody>
      </p:sp>
      <p:sp>
        <p:nvSpPr>
          <p:cNvPr id="7" name="Title Placeholder 1">
            <a:extLst>
              <a:ext uri="{FF2B5EF4-FFF2-40B4-BE49-F238E27FC236}">
                <a16:creationId xmlns:a16="http://schemas.microsoft.com/office/drawing/2014/main" id="{967A191F-BAB4-489A-9B01-AAD298EBDE1C}"/>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b="1"/>
            </a:lvl1pPr>
          </a:lstStyle>
          <a:p>
            <a:r>
              <a:rPr lang="en-US" noProof="0"/>
              <a:t>Click to edit Master title style</a:t>
            </a:r>
          </a:p>
        </p:txBody>
      </p:sp>
    </p:spTree>
    <p:extLst>
      <p:ext uri="{BB962C8B-B14F-4D97-AF65-F5344CB8AC3E}">
        <p14:creationId xmlns:p14="http://schemas.microsoft.com/office/powerpoint/2010/main" val="448481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468879"/>
            <a:ext cx="8229600" cy="2286000"/>
          </a:xfrm>
        </p:spPr>
        <p:txBody>
          <a:bodyPr rIns="0"/>
          <a:lstStyle>
            <a:lvl1pPr>
              <a:lnSpc>
                <a:spcPct val="90000"/>
              </a:lnSpc>
              <a:defRPr sz="4800"/>
            </a:lvl1pPr>
          </a:lstStyle>
          <a:p>
            <a:r>
              <a:rPr lang="en-US"/>
              <a:t>Click to edit Master title style</a:t>
            </a:r>
          </a:p>
        </p:txBody>
      </p:sp>
      <p:sp>
        <p:nvSpPr>
          <p:cNvPr id="3" name="Subtitle 2"/>
          <p:cNvSpPr>
            <a:spLocks noGrp="1"/>
          </p:cNvSpPr>
          <p:nvPr>
            <p:ph type="subTitle" idx="1"/>
          </p:nvPr>
        </p:nvSpPr>
        <p:spPr>
          <a:xfrm>
            <a:off x="609600" y="4892040"/>
            <a:ext cx="6096000" cy="914400"/>
          </a:xfrm>
        </p:spPr>
        <p:txBody>
          <a:bodyPr/>
          <a:lstStyle>
            <a:lvl1pPr marL="0" indent="0" algn="l">
              <a:spcBef>
                <a:spcPts val="601"/>
              </a:spcBef>
              <a:buNone/>
              <a:defRPr sz="1801" b="0">
                <a:solidFill>
                  <a:schemeClr val="tx1"/>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p>
        </p:txBody>
      </p:sp>
      <p:grpSp>
        <p:nvGrpSpPr>
          <p:cNvPr id="9" name="Group 8"/>
          <p:cNvGrpSpPr>
            <a:grpSpLocks noChangeAspect="1"/>
          </p:cNvGrpSpPr>
          <p:nvPr userDrawn="1"/>
        </p:nvGrpSpPr>
        <p:grpSpPr>
          <a:xfrm>
            <a:off x="619745" y="468373"/>
            <a:ext cx="2723252" cy="259837"/>
            <a:chOff x="279400" y="2781300"/>
            <a:chExt cx="8585200" cy="1092200"/>
          </a:xfrm>
        </p:grpSpPr>
        <p:sp>
          <p:nvSpPr>
            <p:cNvPr id="12" name="Freeform 5"/>
            <p:cNvSpPr>
              <a:spLocks/>
            </p:cNvSpPr>
            <p:nvPr/>
          </p:nvSpPr>
          <p:spPr bwMode="auto">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3" name="Freeform 6"/>
            <p:cNvSpPr>
              <a:spLocks/>
            </p:cNvSpPr>
            <p:nvPr/>
          </p:nvSpPr>
          <p:spPr bwMode="auto">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4" name="Freeform 7"/>
            <p:cNvSpPr>
              <a:spLocks noEditPoints="1"/>
            </p:cNvSpPr>
            <p:nvPr/>
          </p:nvSpPr>
          <p:spPr bwMode="auto">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5" name="Freeform 8"/>
            <p:cNvSpPr>
              <a:spLocks noEditPoints="1"/>
            </p:cNvSpPr>
            <p:nvPr/>
          </p:nvSpPr>
          <p:spPr bwMode="auto">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6" name="Freeform 9"/>
            <p:cNvSpPr>
              <a:spLocks/>
            </p:cNvSpPr>
            <p:nvPr/>
          </p:nvSpPr>
          <p:spPr bwMode="auto">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7" name="Freeform 10"/>
            <p:cNvSpPr>
              <a:spLocks/>
            </p:cNvSpPr>
            <p:nvPr/>
          </p:nvSpPr>
          <p:spPr bwMode="auto">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8" name="Freeform 11"/>
            <p:cNvSpPr>
              <a:spLocks/>
            </p:cNvSpPr>
            <p:nvPr/>
          </p:nvSpPr>
          <p:spPr bwMode="auto">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9" name="Freeform 12"/>
            <p:cNvSpPr>
              <a:spLocks/>
            </p:cNvSpPr>
            <p:nvPr/>
          </p:nvSpPr>
          <p:spPr bwMode="auto">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0" name="Freeform 13"/>
            <p:cNvSpPr>
              <a:spLocks/>
            </p:cNvSpPr>
            <p:nvPr/>
          </p:nvSpPr>
          <p:spPr bwMode="auto">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1" name="Freeform 14"/>
            <p:cNvSpPr>
              <a:spLocks/>
            </p:cNvSpPr>
            <p:nvPr/>
          </p:nvSpPr>
          <p:spPr bwMode="auto">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pic>
        <p:nvPicPr>
          <p:cNvPr id="22" name="Picture 2" descr="Related image">
            <a:extLst>
              <a:ext uri="{FF2B5EF4-FFF2-40B4-BE49-F238E27FC236}">
                <a16:creationId xmlns:a16="http://schemas.microsoft.com/office/drawing/2014/main" id="{FD94A7AB-21E2-4ACD-AB27-13BE27C1251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864" t="38722" b="37212"/>
          <a:stretch/>
        </p:blipFill>
        <p:spPr bwMode="auto">
          <a:xfrm>
            <a:off x="609601" y="418529"/>
            <a:ext cx="3015138" cy="441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5110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Alterna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468879"/>
            <a:ext cx="8229600" cy="2286000"/>
          </a:xfrm>
        </p:spPr>
        <p:txBody>
          <a:bodyPr rIns="0"/>
          <a:lstStyle>
            <a:lvl1pPr>
              <a:lnSpc>
                <a:spcPct val="90000"/>
              </a:lnSpc>
              <a:defRPr sz="4800">
                <a:solidFill>
                  <a:schemeClr val="bg1"/>
                </a:solidFill>
              </a:defRPr>
            </a:lvl1pPr>
          </a:lstStyle>
          <a:p>
            <a:r>
              <a:rPr lang="en-US"/>
              <a:t>Click to edit Master title style</a:t>
            </a:r>
          </a:p>
        </p:txBody>
      </p:sp>
      <p:sp>
        <p:nvSpPr>
          <p:cNvPr id="3" name="Subtitle 2"/>
          <p:cNvSpPr>
            <a:spLocks noGrp="1"/>
          </p:cNvSpPr>
          <p:nvPr>
            <p:ph type="subTitle" idx="1"/>
          </p:nvPr>
        </p:nvSpPr>
        <p:spPr bwMode="invGray">
          <a:xfrm>
            <a:off x="609600" y="4892040"/>
            <a:ext cx="6096000" cy="914400"/>
          </a:xfrm>
        </p:spPr>
        <p:txBody>
          <a:bodyPr/>
          <a:lstStyle>
            <a:lvl1pPr marL="0" indent="0" algn="l">
              <a:spcBef>
                <a:spcPts val="601"/>
              </a:spcBef>
              <a:buNone/>
              <a:defRPr sz="1801" b="0">
                <a:solidFill>
                  <a:schemeClr val="bg1"/>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p>
        </p:txBody>
      </p:sp>
      <p:grpSp>
        <p:nvGrpSpPr>
          <p:cNvPr id="10" name="Group 9"/>
          <p:cNvGrpSpPr>
            <a:grpSpLocks noChangeAspect="1"/>
          </p:cNvGrpSpPr>
          <p:nvPr userDrawn="1"/>
        </p:nvGrpSpPr>
        <p:grpSpPr bwMode="black">
          <a:xfrm>
            <a:off x="619745" y="486662"/>
            <a:ext cx="2723252" cy="352629"/>
            <a:chOff x="279400" y="2781300"/>
            <a:chExt cx="8585200" cy="1092200"/>
          </a:xfrm>
          <a:solidFill>
            <a:schemeClr val="bg1"/>
          </a:solidFill>
        </p:grpSpPr>
        <p:sp>
          <p:nvSpPr>
            <p:cNvPr id="11" name="Freeform 5"/>
            <p:cNvSpPr>
              <a:spLocks/>
            </p:cNvSpPr>
            <p:nvPr/>
          </p:nvSpPr>
          <p:spPr bwMode="black">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2" name="Freeform 6"/>
            <p:cNvSpPr>
              <a:spLocks/>
            </p:cNvSpPr>
            <p:nvPr/>
          </p:nvSpPr>
          <p:spPr bwMode="black">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3" name="Freeform 7"/>
            <p:cNvSpPr>
              <a:spLocks noEditPoints="1"/>
            </p:cNvSpPr>
            <p:nvPr/>
          </p:nvSpPr>
          <p:spPr bwMode="black">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4" name="Freeform 8"/>
            <p:cNvSpPr>
              <a:spLocks noEditPoints="1"/>
            </p:cNvSpPr>
            <p:nvPr/>
          </p:nvSpPr>
          <p:spPr bwMode="black">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5" name="Freeform 9"/>
            <p:cNvSpPr>
              <a:spLocks/>
            </p:cNvSpPr>
            <p:nvPr/>
          </p:nvSpPr>
          <p:spPr bwMode="black">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6" name="Freeform 10"/>
            <p:cNvSpPr>
              <a:spLocks/>
            </p:cNvSpPr>
            <p:nvPr/>
          </p:nvSpPr>
          <p:spPr bwMode="black">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7" name="Freeform 11"/>
            <p:cNvSpPr>
              <a:spLocks/>
            </p:cNvSpPr>
            <p:nvPr/>
          </p:nvSpPr>
          <p:spPr bwMode="black">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8" name="Freeform 12"/>
            <p:cNvSpPr>
              <a:spLocks/>
            </p:cNvSpPr>
            <p:nvPr/>
          </p:nvSpPr>
          <p:spPr bwMode="black">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9" name="Freeform 13"/>
            <p:cNvSpPr>
              <a:spLocks/>
            </p:cNvSpPr>
            <p:nvPr/>
          </p:nvSpPr>
          <p:spPr bwMode="black">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0" name="Freeform 14"/>
            <p:cNvSpPr>
              <a:spLocks/>
            </p:cNvSpPr>
            <p:nvPr/>
          </p:nvSpPr>
          <p:spPr bwMode="black">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spTree>
    <p:extLst>
      <p:ext uri="{BB962C8B-B14F-4D97-AF65-F5344CB8AC3E}">
        <p14:creationId xmlns:p14="http://schemas.microsoft.com/office/powerpoint/2010/main" val="1140072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8" name="Slide Number Placeholder 5">
            <a:extLst>
              <a:ext uri="{FF2B5EF4-FFF2-40B4-BE49-F238E27FC236}">
                <a16:creationId xmlns:a16="http://schemas.microsoft.com/office/drawing/2014/main" id="{421AF0C5-23C3-4A3F-8951-AEA6D03375E0}"/>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31065910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idx="1"/>
          </p:nvPr>
        </p:nvSpPr>
        <p:spPr bwMode="gray"/>
        <p:txBody>
          <a:bodyPr/>
          <a:lstStyle>
            <a:lvl1pPr>
              <a:defRPr cap="all"/>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974A0878-B85F-4BEB-B631-2146CA09116A}"/>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6768756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sz="half" idx="1" hasCustomPrompt="1"/>
          </p:nvPr>
        </p:nvSpPr>
        <p:spPr bwMode="gray">
          <a:xfrm>
            <a:off x="609611"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bwMode="gray">
          <a:xfrm>
            <a:off x="6343924"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E612233-6251-496F-9B56-886FB8E04E74}"/>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8943635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sz="half" idx="1" hasCustomPrompt="1"/>
          </p:nvPr>
        </p:nvSpPr>
        <p:spPr bwMode="gray">
          <a:xfrm>
            <a:off x="609611"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339840" y="1463675"/>
            <a:ext cx="5242560" cy="502920"/>
          </a:xfrm>
          <a:solidFill>
            <a:schemeClr val="tx1"/>
          </a:solidFill>
        </p:spPr>
        <p:txBody>
          <a:bodyPr lIns="91440" anchor="ctr" anchorCtr="0"/>
          <a:lstStyle>
            <a:lvl1pPr>
              <a:defRPr sz="1600" cap="all" baseline="0">
                <a:solidFill>
                  <a:schemeClr val="bg1"/>
                </a:solidFill>
              </a:defRPr>
            </a:lvl1pPr>
          </a:lstStyle>
          <a:p>
            <a:pPr lvl="0"/>
            <a:r>
              <a:rPr lang="en-US"/>
              <a:t>Click to edit Master text styles</a:t>
            </a:r>
          </a:p>
        </p:txBody>
      </p:sp>
      <p:sp>
        <p:nvSpPr>
          <p:cNvPr id="10" name="Text Placeholder 9"/>
          <p:cNvSpPr>
            <a:spLocks noGrp="1"/>
          </p:cNvSpPr>
          <p:nvPr>
            <p:ph type="body" sz="quarter" idx="14" hasCustomPrompt="1"/>
          </p:nvPr>
        </p:nvSpPr>
        <p:spPr>
          <a:xfrm>
            <a:off x="6339419" y="2057399"/>
            <a:ext cx="5242983" cy="3794760"/>
          </a:xfrm>
          <a:solidFill>
            <a:schemeClr val="bg2"/>
          </a:solidFill>
        </p:spPr>
        <p:txBody>
          <a:bodyPr lIns="91440" anchor="ctr" anchorCtr="0"/>
          <a:lstStyle>
            <a:lvl1pPr>
              <a:defRPr sz="16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algn="ctr"/>
            <a:r>
              <a:rPr lang="en-US" sz="1401">
                <a:solidFill>
                  <a:schemeClr val="tx1">
                    <a:lumMod val="50000"/>
                    <a:lumOff val="50000"/>
                  </a:schemeClr>
                </a:solidFill>
              </a:rPr>
              <a:t>Use this box as a cropping and positioning guideline for inserted images</a:t>
            </a:r>
          </a:p>
          <a:p>
            <a:pPr algn="ctr"/>
            <a:r>
              <a:rPr lang="en-US" sz="1401">
                <a:solidFill>
                  <a:schemeClr val="tx1">
                    <a:lumMod val="50000"/>
                    <a:lumOff val="50000"/>
                  </a:schemeClr>
                </a:solidFill>
              </a:rPr>
              <a:t>Position image over this area and crop to edges of gray box</a:t>
            </a:r>
          </a:p>
          <a:p>
            <a:pPr algn="ctr"/>
            <a:r>
              <a:rPr lang="en-US" sz="1401">
                <a:solidFill>
                  <a:schemeClr val="tx1">
                    <a:lumMod val="50000"/>
                    <a:lumOff val="50000"/>
                  </a:schemeClr>
                </a:solidFill>
              </a:rPr>
              <a:t>Since “Snap to shape” is activated by default, cropping will be easy and accurate</a:t>
            </a:r>
          </a:p>
        </p:txBody>
      </p:sp>
      <p:sp>
        <p:nvSpPr>
          <p:cNvPr id="12" name="Slide Number Placeholder 5">
            <a:extLst>
              <a:ext uri="{FF2B5EF4-FFF2-40B4-BE49-F238E27FC236}">
                <a16:creationId xmlns:a16="http://schemas.microsoft.com/office/drawing/2014/main" id="{AD815593-715C-498A-8F76-C6E0992D9C6A}"/>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8703834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5" y="1463042"/>
            <a:ext cx="5388864" cy="502601"/>
          </a:xfrm>
          <a:solidFill>
            <a:schemeClr val="tx1"/>
          </a:solidFill>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5" y="2057400"/>
            <a:ext cx="5388864" cy="3794760"/>
          </a:xfrm>
          <a:solidFill>
            <a:schemeClr val="bg2"/>
          </a:solidFill>
        </p:spPr>
        <p:txBody>
          <a:bodyPr lIns="91440" tIns="91440" rIns="137160" bIns="91440"/>
          <a:lstStyle>
            <a:lvl1pPr marL="228604" indent="-228604">
              <a:spcBef>
                <a:spcPts val="1200"/>
              </a:spcBef>
              <a:buClr>
                <a:schemeClr val="tx1">
                  <a:lumMod val="75000"/>
                  <a:lumOff val="25000"/>
                </a:schemeClr>
              </a:buClr>
              <a:buFont typeface="Arial"/>
              <a:buChar char="•"/>
              <a:defRPr sz="1801" b="0">
                <a:solidFill>
                  <a:schemeClr val="tx1">
                    <a:lumMod val="75000"/>
                    <a:lumOff val="25000"/>
                  </a:schemeClr>
                </a:solidFill>
              </a:defRPr>
            </a:lvl1pPr>
            <a:lvl2pPr marL="457206" indent="-228604">
              <a:spcBef>
                <a:spcPts val="601"/>
              </a:spcBef>
              <a:buClr>
                <a:schemeClr val="tx1">
                  <a:lumMod val="75000"/>
                  <a:lumOff val="25000"/>
                </a:schemeClr>
              </a:buClr>
              <a:buFont typeface="Lucida Grande"/>
              <a:buChar char="–"/>
              <a:defRPr sz="1600">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600">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401">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97600" y="1463042"/>
            <a:ext cx="5388864" cy="502601"/>
          </a:xfrm>
          <a:solidFill>
            <a:schemeClr val="tx2"/>
          </a:solidFill>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7600" y="2057400"/>
            <a:ext cx="5388864" cy="3794760"/>
          </a:xfrm>
          <a:solidFill>
            <a:schemeClr val="bg2"/>
          </a:solidFill>
        </p:spPr>
        <p:txBody>
          <a:bodyPr lIns="91440" tIns="91440" rIns="137160" bIns="91440"/>
          <a:lstStyle>
            <a:lvl1pPr marL="228604" indent="-228604">
              <a:spcBef>
                <a:spcPts val="1200"/>
              </a:spcBef>
              <a:buClr>
                <a:schemeClr val="tx1">
                  <a:lumMod val="75000"/>
                  <a:lumOff val="25000"/>
                </a:schemeClr>
              </a:buClr>
              <a:buFont typeface="Arial"/>
              <a:buChar char="•"/>
              <a:defRPr sz="1801" b="0">
                <a:solidFill>
                  <a:schemeClr val="tx1">
                    <a:lumMod val="75000"/>
                    <a:lumOff val="25000"/>
                  </a:schemeClr>
                </a:solidFill>
              </a:defRPr>
            </a:lvl1pPr>
            <a:lvl2pPr marL="457206" indent="-228604">
              <a:spcBef>
                <a:spcPts val="601"/>
              </a:spcBef>
              <a:buClr>
                <a:schemeClr val="tx1">
                  <a:lumMod val="75000"/>
                  <a:lumOff val="25000"/>
                </a:schemeClr>
              </a:buClr>
              <a:buFont typeface="Lucida Grande"/>
              <a:buChar char="–"/>
              <a:defRPr sz="1600">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600">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401">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lide Number Placeholder 5">
            <a:extLst>
              <a:ext uri="{FF2B5EF4-FFF2-40B4-BE49-F238E27FC236}">
                <a16:creationId xmlns:a16="http://schemas.microsoft.com/office/drawing/2014/main" id="{B7644777-3B3D-4372-AFA6-DE92D405B32E}"/>
              </a:ext>
            </a:extLst>
          </p:cNvPr>
          <p:cNvSpPr>
            <a:spLocks noGrp="1"/>
          </p:cNvSpPr>
          <p:nvPr>
            <p:ph type="sldNum" sz="quarter" idx="10"/>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0037100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5" y="1463042"/>
            <a:ext cx="3572256" cy="502601"/>
          </a:xfrm>
          <a:solidFill>
            <a:schemeClr val="tx1"/>
          </a:solidFill>
        </p:spPr>
        <p:txBody>
          <a:bodyPr lIns="91440" anchor="ctr" anchorCtr="0"/>
          <a:lstStyle>
            <a:lvl1pPr marL="0" indent="0">
              <a:buNone/>
              <a:defRPr sz="1401"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5" y="2057400"/>
            <a:ext cx="3572256" cy="3794760"/>
          </a:xfrm>
          <a:solidFill>
            <a:schemeClr val="bg2"/>
          </a:solidFill>
        </p:spPr>
        <p:txBody>
          <a:bodyPr lIns="91440" tIns="91440" rIns="137160" bIns="91440"/>
          <a:lstStyle>
            <a:lvl1pPr marL="182882" indent="-182882">
              <a:spcBef>
                <a:spcPts val="1200"/>
              </a:spcBef>
              <a:buClr>
                <a:schemeClr val="tx1">
                  <a:lumMod val="75000"/>
                  <a:lumOff val="25000"/>
                </a:schemeClr>
              </a:buClr>
              <a:buFont typeface="Arial"/>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Lucida Grande"/>
              <a:buChar char="–"/>
              <a:defRPr sz="1401">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401">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200">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309876" y="1463042"/>
            <a:ext cx="3572256" cy="502601"/>
          </a:xfrm>
          <a:solidFill>
            <a:schemeClr val="tx2"/>
          </a:solidFill>
        </p:spPr>
        <p:txBody>
          <a:bodyPr lIns="91440" anchor="ctr" anchorCtr="0"/>
          <a:lstStyle>
            <a:lvl1pPr marL="0" indent="0">
              <a:buNone/>
              <a:defRPr sz="1401"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09876" y="2057400"/>
            <a:ext cx="3572256" cy="3794760"/>
          </a:xfrm>
          <a:solidFill>
            <a:schemeClr val="bg2"/>
          </a:solidFill>
        </p:spPr>
        <p:txBody>
          <a:bodyPr lIns="91440" tIns="91440" rIns="137160" bIns="91440"/>
          <a:lstStyle>
            <a:lvl1pPr marL="228604" indent="-182882">
              <a:spcBef>
                <a:spcPts val="1200"/>
              </a:spcBef>
              <a:buClr>
                <a:schemeClr val="tx1">
                  <a:lumMod val="75000"/>
                  <a:lumOff val="25000"/>
                </a:schemeClr>
              </a:buClr>
              <a:buFont typeface="Arial"/>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Lucida Grande"/>
              <a:buChar char="–"/>
              <a:defRPr sz="1401">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401">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200">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9"/>
          <p:cNvSpPr>
            <a:spLocks noGrp="1"/>
          </p:cNvSpPr>
          <p:nvPr>
            <p:ph sz="quarter" idx="13"/>
          </p:nvPr>
        </p:nvSpPr>
        <p:spPr>
          <a:xfrm>
            <a:off x="8010144" y="2057402"/>
            <a:ext cx="3572256" cy="3794125"/>
          </a:xfrm>
          <a:solidFill>
            <a:schemeClr val="bg2"/>
          </a:solidFill>
        </p:spPr>
        <p:txBody>
          <a:bodyPr lIns="91440" tIns="91440" rIns="137160" bIns="91440"/>
          <a:lstStyle>
            <a:lvl1pPr marL="228604" indent="-182882">
              <a:spcBef>
                <a:spcPts val="1200"/>
              </a:spcBef>
              <a:buClr>
                <a:schemeClr val="tx1">
                  <a:lumMod val="75000"/>
                  <a:lumOff val="25000"/>
                </a:schemeClr>
              </a:buClr>
              <a:buFont typeface="Arial" panose="020B0604020202020204" pitchFamily="34" charset="0"/>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Arial" panose="020B0604020202020204" pitchFamily="34" charset="0"/>
              <a:buChar char="–"/>
              <a:defRPr sz="1401" b="0">
                <a:solidFill>
                  <a:schemeClr val="tx1">
                    <a:lumMod val="75000"/>
                    <a:lumOff val="25000"/>
                  </a:schemeClr>
                </a:solidFill>
              </a:defRPr>
            </a:lvl2pPr>
            <a:lvl3pPr marL="731529" indent="-182882">
              <a:spcBef>
                <a:spcPts val="601"/>
              </a:spcBef>
              <a:buClr>
                <a:schemeClr val="tx1">
                  <a:lumMod val="75000"/>
                  <a:lumOff val="25000"/>
                </a:schemeClr>
              </a:buClr>
              <a:buFont typeface="Arial" panose="020B0604020202020204" pitchFamily="34" charset="0"/>
              <a:buChar char="•"/>
              <a:defRPr sz="1401" b="0">
                <a:solidFill>
                  <a:schemeClr val="tx1">
                    <a:lumMod val="75000"/>
                    <a:lumOff val="25000"/>
                  </a:schemeClr>
                </a:solidFill>
              </a:defRPr>
            </a:lvl3pPr>
            <a:lvl4pPr marL="1005853" indent="-182882">
              <a:spcBef>
                <a:spcPts val="300"/>
              </a:spcBef>
              <a:buClr>
                <a:schemeClr val="tx1">
                  <a:lumMod val="75000"/>
                  <a:lumOff val="25000"/>
                </a:schemeClr>
              </a:buClr>
              <a:buFont typeface="Arial" panose="020B0604020202020204" pitchFamily="34" charset="0"/>
              <a:buChar char="»"/>
              <a:defRPr sz="1200" b="0">
                <a:solidFill>
                  <a:schemeClr val="tx1">
                    <a:lumMod val="75000"/>
                    <a:lumOff val="25000"/>
                  </a:schemeClr>
                </a:solidFill>
              </a:defRPr>
            </a:lvl4pPr>
            <a:lvl5pPr>
              <a:defRPr sz="1100" b="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p:cNvSpPr>
            <a:spLocks noGrp="1"/>
          </p:cNvSpPr>
          <p:nvPr>
            <p:ph type="body" sz="quarter" idx="14"/>
          </p:nvPr>
        </p:nvSpPr>
        <p:spPr>
          <a:xfrm>
            <a:off x="8010144" y="1463040"/>
            <a:ext cx="3568700" cy="502920"/>
          </a:xfrm>
          <a:solidFill>
            <a:schemeClr val="accent4"/>
          </a:solidFill>
        </p:spPr>
        <p:txBody>
          <a:bodyPr lIns="91440" anchor="ctr" anchorCtr="0"/>
          <a:lstStyle>
            <a:lvl1pPr>
              <a:defRPr sz="1401" cap="all" baseline="0">
                <a:solidFill>
                  <a:schemeClr val="bg1"/>
                </a:solidFill>
              </a:defRPr>
            </a:lvl1pPr>
          </a:lstStyle>
          <a:p>
            <a:pPr lvl="0"/>
            <a:r>
              <a:rPr lang="en-US"/>
              <a:t>Click to edit Master text styles</a:t>
            </a:r>
          </a:p>
        </p:txBody>
      </p:sp>
      <p:sp>
        <p:nvSpPr>
          <p:cNvPr id="14" name="Slide Number Placeholder 5">
            <a:extLst>
              <a:ext uri="{FF2B5EF4-FFF2-40B4-BE49-F238E27FC236}">
                <a16:creationId xmlns:a16="http://schemas.microsoft.com/office/drawing/2014/main" id="{73843C0E-5AA2-48F3-A0AD-2A9173F501AB}"/>
              </a:ext>
            </a:extLst>
          </p:cNvPr>
          <p:cNvSpPr>
            <a:spLocks noGrp="1"/>
          </p:cNvSpPr>
          <p:nvPr>
            <p:ph type="sldNum" sz="quarter" idx="15"/>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097747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er and Kicker">
    <p:spTree>
      <p:nvGrpSpPr>
        <p:cNvPr id="1" name=""/>
        <p:cNvGrpSpPr/>
        <p:nvPr/>
      </p:nvGrpSpPr>
      <p:grpSpPr>
        <a:xfrm>
          <a:off x="0" y="0"/>
          <a:ext cx="0" cy="0"/>
          <a:chOff x="0" y="0"/>
          <a:chExt cx="0" cy="0"/>
        </a:xfrm>
      </p:grpSpPr>
      <p:sp>
        <p:nvSpPr>
          <p:cNvPr id="5" name="Rectangle 4"/>
          <p:cNvSpPr/>
          <p:nvPr userDrawn="1"/>
        </p:nvSpPr>
        <p:spPr>
          <a:xfrm>
            <a:off x="609604" y="2057400"/>
            <a:ext cx="10972800" cy="379476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6"/>
            <a:endParaRPr lang="en-US" sz="1801">
              <a:solidFill>
                <a:prstClr val="white"/>
              </a:solidFill>
            </a:endParaRPr>
          </a:p>
        </p:txBody>
      </p:sp>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463042"/>
            <a:ext cx="10972800" cy="502601"/>
          </a:xfrm>
          <a:solidFill>
            <a:schemeClr val="tx1"/>
          </a:solidFill>
          <a:effectLst/>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Text Placeholder 5"/>
          <p:cNvSpPr>
            <a:spLocks noGrp="1"/>
          </p:cNvSpPr>
          <p:nvPr>
            <p:ph type="body" sz="quarter" idx="13"/>
          </p:nvPr>
        </p:nvSpPr>
        <p:spPr>
          <a:xfrm>
            <a:off x="609604" y="5394960"/>
            <a:ext cx="10972796" cy="457200"/>
          </a:xfrm>
          <a:solidFill>
            <a:schemeClr val="tx1">
              <a:lumMod val="65000"/>
              <a:lumOff val="35000"/>
            </a:schemeClr>
          </a:solidFill>
          <a:ln w="101600">
            <a:noFill/>
            <a:miter lim="800000"/>
          </a:ln>
          <a:effectLst/>
        </p:spPr>
        <p:txBody>
          <a:bodyPr lIns="91440" tIns="45720" bIns="45720" anchor="ctr" anchorCtr="0"/>
          <a:lstStyle>
            <a:lvl1pPr algn="ctr">
              <a:spcBef>
                <a:spcPts val="0"/>
              </a:spcBef>
              <a:defRPr>
                <a:solidFill>
                  <a:schemeClr val="bg1"/>
                </a:solidFill>
              </a:defRPr>
            </a:lvl1pPr>
          </a:lstStyle>
          <a:p>
            <a:pPr lvl="0"/>
            <a:r>
              <a:rPr lang="en-US"/>
              <a:t>Click to edit Master text styles</a:t>
            </a:r>
          </a:p>
        </p:txBody>
      </p:sp>
      <p:sp>
        <p:nvSpPr>
          <p:cNvPr id="10" name="Slide Number Placeholder 5">
            <a:extLst>
              <a:ext uri="{FF2B5EF4-FFF2-40B4-BE49-F238E27FC236}">
                <a16:creationId xmlns:a16="http://schemas.microsoft.com/office/drawing/2014/main" id="{10FE9BF9-1739-4DD7-A599-CB5DFD856C05}"/>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79231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List">
    <p:spTree>
      <p:nvGrpSpPr>
        <p:cNvPr id="1" name=""/>
        <p:cNvGrpSpPr/>
        <p:nvPr/>
      </p:nvGrpSpPr>
      <p:grpSpPr>
        <a:xfrm>
          <a:off x="0" y="0"/>
          <a:ext cx="0" cy="0"/>
          <a:chOff x="0" y="0"/>
          <a:chExt cx="0" cy="0"/>
        </a:xfrm>
      </p:grpSpPr>
      <p:sp>
        <p:nvSpPr>
          <p:cNvPr id="8" name="Content Placeholder 7"/>
          <p:cNvSpPr>
            <a:spLocks noGrp="1"/>
          </p:cNvSpPr>
          <p:nvPr>
            <p:ph sz="quarter" idx="11" hasCustomPrompt="1"/>
          </p:nvPr>
        </p:nvSpPr>
        <p:spPr>
          <a:xfrm>
            <a:off x="609600" y="1744134"/>
            <a:ext cx="7315200" cy="2252796"/>
          </a:xfrm>
        </p:spPr>
        <p:txBody>
          <a:bodyPr/>
          <a:lstStyle>
            <a:lvl1pPr>
              <a:defRPr sz="1867" b="0" i="0">
                <a:latin typeface="Open Sans Light" pitchFamily="2" charset="0"/>
                <a:ea typeface="Open Sans Light" pitchFamily="2" charset="0"/>
                <a:cs typeface="Open Sans Light" pitchFamily="2" charset="0"/>
              </a:defRPr>
            </a:lvl1pPr>
            <a:lvl2pPr>
              <a:defRPr sz="1867" b="0" i="0">
                <a:latin typeface="Open Sans Light" pitchFamily="2" charset="0"/>
                <a:ea typeface="Open Sans Light" pitchFamily="2" charset="0"/>
                <a:cs typeface="Open Sans Light" pitchFamily="2" charset="0"/>
              </a:defRPr>
            </a:lvl2pPr>
            <a:lvl3pPr>
              <a:defRPr sz="1867" b="0" i="0">
                <a:latin typeface="Open Sans Light" pitchFamily="2" charset="0"/>
                <a:ea typeface="Open Sans Light" pitchFamily="2" charset="0"/>
                <a:cs typeface="Open Sans Light" pitchFamily="2" charset="0"/>
              </a:defRPr>
            </a:lvl3pPr>
            <a:lvl4pPr>
              <a:defRPr sz="1867" b="0" i="0">
                <a:latin typeface="Open Sans Light" pitchFamily="2" charset="0"/>
                <a:ea typeface="Open Sans Light" pitchFamily="2" charset="0"/>
                <a:cs typeface="Open Sans Light" pitchFamily="2" charset="0"/>
              </a:defRPr>
            </a:lvl4pPr>
            <a:lvl5pPr>
              <a:defRPr sz="1867" b="0" i="0">
                <a:latin typeface="Open Sans Light" pitchFamily="2" charset="0"/>
                <a:ea typeface="Open Sans Light" pitchFamily="2" charset="0"/>
                <a:cs typeface="Open Sans Light" pitchFamily="2"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7A41C90-5ECB-21EE-9F34-0F9BBB60ADCB}"/>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157396650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46169"/>
            <a:ext cx="9509760" cy="1554480"/>
          </a:xfrm>
        </p:spPr>
        <p:txBody>
          <a:bodyPr rIns="0" anchor="t"/>
          <a:lstStyle>
            <a:lvl1pPr algn="l">
              <a:lnSpc>
                <a:spcPct val="90000"/>
              </a:lnSpc>
              <a:defRPr sz="4400" b="1" cap="none">
                <a:solidFill>
                  <a:schemeClr val="tx1"/>
                </a:solidFill>
              </a:defRPr>
            </a:lvl1pPr>
          </a:lstStyle>
          <a:p>
            <a:r>
              <a:rPr lang="en-US"/>
              <a:t>Click to edit Master title style</a:t>
            </a:r>
          </a:p>
        </p:txBody>
      </p:sp>
      <p:sp>
        <p:nvSpPr>
          <p:cNvPr id="3" name="Text Placeholder 2"/>
          <p:cNvSpPr>
            <a:spLocks noGrp="1"/>
          </p:cNvSpPr>
          <p:nvPr>
            <p:ph type="body" idx="1"/>
          </p:nvPr>
        </p:nvSpPr>
        <p:spPr bwMode="invGray">
          <a:xfrm>
            <a:off x="609600" y="2011680"/>
            <a:ext cx="4876800" cy="1005840"/>
          </a:xfrm>
        </p:spPr>
        <p:txBody>
          <a:bodyPr rIns="0" anchor="t" anchorCtr="0"/>
          <a:lstStyle>
            <a:lvl1pPr marL="0" indent="0">
              <a:spcBef>
                <a:spcPts val="601"/>
              </a:spcBef>
              <a:buNone/>
              <a:defRPr sz="2000">
                <a:solidFill>
                  <a:schemeClr val="tx1"/>
                </a:solidFill>
              </a:defRPr>
            </a:lvl1pPr>
            <a:lvl2pPr marL="457206" indent="0">
              <a:buNone/>
              <a:defRPr sz="1801">
                <a:solidFill>
                  <a:schemeClr val="tx1">
                    <a:tint val="75000"/>
                  </a:schemeClr>
                </a:solidFill>
              </a:defRPr>
            </a:lvl2pPr>
            <a:lvl3pPr marL="914411" indent="0">
              <a:buNone/>
              <a:defRPr sz="1600">
                <a:solidFill>
                  <a:schemeClr val="tx1">
                    <a:tint val="75000"/>
                  </a:schemeClr>
                </a:solidFill>
              </a:defRPr>
            </a:lvl3pPr>
            <a:lvl4pPr marL="1371617" indent="0">
              <a:buNone/>
              <a:defRPr sz="1401">
                <a:solidFill>
                  <a:schemeClr val="tx1">
                    <a:tint val="75000"/>
                  </a:schemeClr>
                </a:solidFill>
              </a:defRPr>
            </a:lvl4pPr>
            <a:lvl5pPr marL="1828823" indent="0">
              <a:buNone/>
              <a:defRPr sz="1401">
                <a:solidFill>
                  <a:schemeClr val="tx1">
                    <a:tint val="75000"/>
                  </a:schemeClr>
                </a:solidFill>
              </a:defRPr>
            </a:lvl5pPr>
            <a:lvl6pPr marL="2286029" indent="0">
              <a:buNone/>
              <a:defRPr sz="1401">
                <a:solidFill>
                  <a:schemeClr val="tx1">
                    <a:tint val="75000"/>
                  </a:schemeClr>
                </a:solidFill>
              </a:defRPr>
            </a:lvl6pPr>
            <a:lvl7pPr marL="2743234" indent="0">
              <a:buNone/>
              <a:defRPr sz="1401">
                <a:solidFill>
                  <a:schemeClr val="tx1">
                    <a:tint val="75000"/>
                  </a:schemeClr>
                </a:solidFill>
              </a:defRPr>
            </a:lvl7pPr>
            <a:lvl8pPr marL="3200440" indent="0">
              <a:buNone/>
              <a:defRPr sz="1401">
                <a:solidFill>
                  <a:schemeClr val="tx1">
                    <a:tint val="75000"/>
                  </a:schemeClr>
                </a:solidFill>
              </a:defRPr>
            </a:lvl8pPr>
            <a:lvl9pPr marL="3657646" indent="0">
              <a:buNone/>
              <a:defRPr sz="1401">
                <a:solidFill>
                  <a:schemeClr val="tx1">
                    <a:tint val="75000"/>
                  </a:schemeClr>
                </a:solidFill>
              </a:defRPr>
            </a:lvl9pPr>
          </a:lstStyle>
          <a:p>
            <a:pPr lvl="0"/>
            <a:r>
              <a:rPr lang="en-US"/>
              <a:t>Click to edit Master text styles</a:t>
            </a:r>
          </a:p>
        </p:txBody>
      </p:sp>
      <p:sp>
        <p:nvSpPr>
          <p:cNvPr id="8" name="TextBox 7"/>
          <p:cNvSpPr txBox="1"/>
          <p:nvPr userDrawn="1"/>
        </p:nvSpPr>
        <p:spPr>
          <a:xfrm>
            <a:off x="-667116" y="1693255"/>
            <a:ext cx="184731" cy="369460"/>
          </a:xfrm>
          <a:prstGeom prst="rect">
            <a:avLst/>
          </a:prstGeom>
          <a:noFill/>
        </p:spPr>
        <p:txBody>
          <a:bodyPr wrap="none" rtlCol="0">
            <a:spAutoFit/>
          </a:bodyPr>
          <a:lstStyle/>
          <a:p>
            <a:pPr defTabSz="457206"/>
            <a:endParaRPr lang="en-US" sz="1801">
              <a:solidFill>
                <a:prstClr val="black"/>
              </a:solidFill>
            </a:endParaRPr>
          </a:p>
        </p:txBody>
      </p:sp>
      <p:grpSp>
        <p:nvGrpSpPr>
          <p:cNvPr id="24" name="Group 23"/>
          <p:cNvGrpSpPr>
            <a:grpSpLocks noChangeAspect="1"/>
          </p:cNvGrpSpPr>
          <p:nvPr userDrawn="1"/>
        </p:nvGrpSpPr>
        <p:grpSpPr>
          <a:xfrm>
            <a:off x="10034016" y="6489600"/>
            <a:ext cx="1548384" cy="147738"/>
            <a:chOff x="279400" y="2781300"/>
            <a:chExt cx="8585200" cy="1092200"/>
          </a:xfrm>
        </p:grpSpPr>
        <p:sp>
          <p:nvSpPr>
            <p:cNvPr id="25" name="Freeform 5"/>
            <p:cNvSpPr>
              <a:spLocks/>
            </p:cNvSpPr>
            <p:nvPr/>
          </p:nvSpPr>
          <p:spPr bwMode="auto">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6" name="Freeform 6"/>
            <p:cNvSpPr>
              <a:spLocks/>
            </p:cNvSpPr>
            <p:nvPr/>
          </p:nvSpPr>
          <p:spPr bwMode="auto">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7" name="Freeform 7"/>
            <p:cNvSpPr>
              <a:spLocks noEditPoints="1"/>
            </p:cNvSpPr>
            <p:nvPr/>
          </p:nvSpPr>
          <p:spPr bwMode="auto">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8" name="Freeform 8"/>
            <p:cNvSpPr>
              <a:spLocks noEditPoints="1"/>
            </p:cNvSpPr>
            <p:nvPr/>
          </p:nvSpPr>
          <p:spPr bwMode="auto">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9" name="Freeform 9"/>
            <p:cNvSpPr>
              <a:spLocks/>
            </p:cNvSpPr>
            <p:nvPr/>
          </p:nvSpPr>
          <p:spPr bwMode="auto">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0" name="Freeform 10"/>
            <p:cNvSpPr>
              <a:spLocks/>
            </p:cNvSpPr>
            <p:nvPr/>
          </p:nvSpPr>
          <p:spPr bwMode="auto">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1" name="Freeform 11"/>
            <p:cNvSpPr>
              <a:spLocks/>
            </p:cNvSpPr>
            <p:nvPr/>
          </p:nvSpPr>
          <p:spPr bwMode="auto">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2" name="Freeform 12"/>
            <p:cNvSpPr>
              <a:spLocks/>
            </p:cNvSpPr>
            <p:nvPr/>
          </p:nvSpPr>
          <p:spPr bwMode="auto">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3" name="Freeform 13"/>
            <p:cNvSpPr>
              <a:spLocks/>
            </p:cNvSpPr>
            <p:nvPr/>
          </p:nvSpPr>
          <p:spPr bwMode="auto">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4" name="Freeform 14"/>
            <p:cNvSpPr>
              <a:spLocks/>
            </p:cNvSpPr>
            <p:nvPr/>
          </p:nvSpPr>
          <p:spPr bwMode="auto">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sp>
        <p:nvSpPr>
          <p:cNvPr id="18" name="Footer Placeholder 4">
            <a:extLst>
              <a:ext uri="{FF2B5EF4-FFF2-40B4-BE49-F238E27FC236}">
                <a16:creationId xmlns:a16="http://schemas.microsoft.com/office/drawing/2014/main" id="{2EE85851-4A38-46FC-86FE-570CA30DA0EE}"/>
              </a:ext>
            </a:extLst>
          </p:cNvPr>
          <p:cNvSpPr>
            <a:spLocks noGrp="1"/>
          </p:cNvSpPr>
          <p:nvPr>
            <p:ph type="ftr" sz="quarter" idx="3"/>
          </p:nvPr>
        </p:nvSpPr>
        <p:spPr bwMode="gray">
          <a:xfrm>
            <a:off x="609600" y="6492240"/>
            <a:ext cx="7315200" cy="219456"/>
          </a:xfrm>
          <a:prstGeom prst="rect">
            <a:avLst/>
          </a:prstGeom>
        </p:spPr>
        <p:txBody>
          <a:bodyPr vert="horz" lIns="0" tIns="45720" rIns="0" bIns="45720" rtlCol="0" anchor="ctr"/>
          <a:lstStyle>
            <a:lvl1pPr algn="l">
              <a:defRPr sz="800">
                <a:solidFill>
                  <a:schemeClr val="tx1">
                    <a:lumMod val="50000"/>
                    <a:lumOff val="50000"/>
                  </a:schemeClr>
                </a:solidFill>
              </a:defRPr>
            </a:lvl1pPr>
          </a:lstStyle>
          <a:p>
            <a:pPr defTabSz="457206"/>
            <a:endParaRPr lang="en-US"/>
          </a:p>
        </p:txBody>
      </p:sp>
    </p:spTree>
    <p:extLst>
      <p:ext uri="{BB962C8B-B14F-4D97-AF65-F5344CB8AC3E}">
        <p14:creationId xmlns:p14="http://schemas.microsoft.com/office/powerpoint/2010/main" val="24266338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1E6DD634-5B13-4E11-8FD0-C02B6B0F3BFC}"/>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40126040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19D63B-43D2-4D14-8E15-617CFDD71076}"/>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9502309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Title Left, Subhead">
    <p:spTree>
      <p:nvGrpSpPr>
        <p:cNvPr id="1" name=""/>
        <p:cNvGrpSpPr/>
        <p:nvPr/>
      </p:nvGrpSpPr>
      <p:grpSpPr>
        <a:xfrm>
          <a:off x="0" y="0"/>
          <a:ext cx="0" cy="0"/>
          <a:chOff x="0" y="0"/>
          <a:chExt cx="0" cy="0"/>
        </a:xfrm>
      </p:grpSpPr>
      <p:sp>
        <p:nvSpPr>
          <p:cNvPr id="2" name="Title 1"/>
          <p:cNvSpPr>
            <a:spLocks noGrp="1"/>
          </p:cNvSpPr>
          <p:nvPr>
            <p:ph type="title"/>
          </p:nvPr>
        </p:nvSpPr>
        <p:spPr>
          <a:xfrm>
            <a:off x="914400" y="804672"/>
            <a:ext cx="3347390" cy="1995802"/>
          </a:xfrm>
        </p:spPr>
        <p:txBody>
          <a:bodyPr vert="horz" lIns="0" tIns="45720" rIns="0" bIns="0" rtlCol="0" anchor="t"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4"/>
          <p:cNvSpPr>
            <a:spLocks noGrp="1"/>
          </p:cNvSpPr>
          <p:nvPr>
            <p:ph type="body" sz="quarter" idx="16" hasCustomPrompt="1"/>
          </p:nvPr>
        </p:nvSpPr>
        <p:spPr>
          <a:xfrm>
            <a:off x="914400" y="2743200"/>
            <a:ext cx="3355975" cy="1169988"/>
          </a:xfrm>
        </p:spPr>
        <p:txBody>
          <a:bodyPr/>
          <a:lstStyle>
            <a:lvl1pPr marL="0" indent="0">
              <a:lnSpc>
                <a:spcPct val="130000"/>
              </a:lnSpc>
              <a:buNone/>
              <a:defRPr sz="1200" baseline="0"/>
            </a:lvl1pPr>
          </a:lstStyle>
          <a:p>
            <a:pPr lvl="0"/>
            <a:r>
              <a:rPr lang="en-US"/>
              <a:t>Click to edit Master text styles</a:t>
            </a:r>
          </a:p>
        </p:txBody>
      </p:sp>
    </p:spTree>
    <p:extLst>
      <p:ext uri="{BB962C8B-B14F-4D97-AF65-F5344CB8AC3E}">
        <p14:creationId xmlns:p14="http://schemas.microsoft.com/office/powerpoint/2010/main" val="12880146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a:p>
            <a:pPr lvl="1"/>
            <a:r>
              <a:rPr lang="en-US" noProof="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a:t>Click icon to add picture</a:t>
            </a:r>
          </a:p>
        </p:txBody>
      </p:sp>
      <p:sp>
        <p:nvSpPr>
          <p:cNvPr id="16" name="TextBox 15">
            <a:extLst>
              <a:ext uri="{FF2B5EF4-FFF2-40B4-BE49-F238E27FC236}">
                <a16:creationId xmlns:a16="http://schemas.microsoft.com/office/drawing/2014/main" id="{C0C1749A-B3CA-4F8A-8BEB-1BEE4A849251}"/>
              </a:ext>
            </a:extLst>
          </p:cNvPr>
          <p:cNvSpPr txBox="1"/>
          <p:nvPr userDrawn="1"/>
        </p:nvSpPr>
        <p:spPr>
          <a:xfrm>
            <a:off x="9051636" y="6503078"/>
            <a:ext cx="3726688" cy="184666"/>
          </a:xfrm>
          <a:prstGeom prst="rect">
            <a:avLst/>
          </a:prstGeom>
          <a:noFill/>
        </p:spPr>
        <p:txBody>
          <a:bodyPr wrap="square" lIns="0" tIns="0" rIns="0" bIns="0" rtlCol="0">
            <a:spAutoFit/>
          </a:bodyPr>
          <a:lstStyle/>
          <a:p>
            <a:r>
              <a:rPr lang="en-US" sz="1200">
                <a:solidFill>
                  <a:srgbClr val="FF0000"/>
                </a:solidFill>
              </a:rPr>
              <a:t>For internal discussion only</a:t>
            </a:r>
          </a:p>
        </p:txBody>
      </p:sp>
    </p:spTree>
    <p:extLst>
      <p:ext uri="{BB962C8B-B14F-4D97-AF65-F5344CB8AC3E}">
        <p14:creationId xmlns:p14="http://schemas.microsoft.com/office/powerpoint/2010/main" val="36751186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01651" y="651600"/>
            <a:ext cx="11162349" cy="757255"/>
          </a:xfrm>
          <a:prstGeom prst="rect">
            <a:avLst/>
          </a:prstGeom>
        </p:spPr>
        <p:txBody>
          <a:bodyPr lIns="0" tIns="0" rIns="0" bIns="0">
            <a:noAutofit/>
          </a:bodyPr>
          <a:lstStyle>
            <a:lvl1pPr marL="0" indent="0">
              <a:buNone/>
              <a:defRPr sz="2000" b="0">
                <a:solidFill>
                  <a:schemeClr val="tx2"/>
                </a:solidFill>
              </a:defRPr>
            </a:lvl1pPr>
          </a:lstStyle>
          <a:p>
            <a:pPr lvl="0"/>
            <a:r>
              <a:rPr lang="en-US" noProof="0"/>
              <a:t>Click to add subtitle</a:t>
            </a:r>
          </a:p>
        </p:txBody>
      </p:sp>
      <p:sp>
        <p:nvSpPr>
          <p:cNvPr id="14" name="Title Placeholder 1"/>
          <p:cNvSpPr>
            <a:spLocks noGrp="1"/>
          </p:cNvSpPr>
          <p:nvPr>
            <p:ph type="title"/>
          </p:nvPr>
        </p:nvSpPr>
        <p:spPr>
          <a:xfrm>
            <a:off x="469900" y="402586"/>
            <a:ext cx="11252202" cy="334102"/>
          </a:xfrm>
          <a:prstGeom prst="rect">
            <a:avLst/>
          </a:prstGeom>
        </p:spPr>
        <p:txBody>
          <a:bodyPr vert="horz" lIns="0" tIns="0" rIns="0" bIns="0" rtlCol="0" anchor="t" anchorCtr="0">
            <a:noAutofit/>
          </a:bodyPr>
          <a:lstStyle>
            <a:lvl1pPr>
              <a:defRPr/>
            </a:lvl1pPr>
          </a:lstStyle>
          <a:p>
            <a:r>
              <a:rPr lang="en-US" noProof="0"/>
              <a:t>Click to edit Master title style</a:t>
            </a:r>
          </a:p>
        </p:txBody>
      </p:sp>
      <p:sp>
        <p:nvSpPr>
          <p:cNvPr id="8" name="Text Placeholder 18"/>
          <p:cNvSpPr>
            <a:spLocks noGrp="1"/>
          </p:cNvSpPr>
          <p:nvPr>
            <p:ph idx="1"/>
          </p:nvPr>
        </p:nvSpPr>
        <p:spPr>
          <a:xfrm>
            <a:off x="501651" y="1665289"/>
            <a:ext cx="11165416" cy="47139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5">
            <a:extLst>
              <a:ext uri="{FF2B5EF4-FFF2-40B4-BE49-F238E27FC236}">
                <a16:creationId xmlns:a16="http://schemas.microsoft.com/office/drawing/2014/main" id="{5E6A3C1D-17A3-4A3D-8D2D-1BC369A55634}"/>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4916924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Divider 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20D3DB-63F4-412F-96CC-3E84E34BE0CE}"/>
              </a:ext>
            </a:extLst>
          </p:cNvPr>
          <p:cNvSpPr/>
          <p:nvPr userDrawn="1"/>
        </p:nvSpPr>
        <p:spPr>
          <a:xfrm>
            <a:off x="1"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a:xfrm>
            <a:off x="3232111" y="3022967"/>
            <a:ext cx="5727776" cy="812066"/>
          </a:xfrm>
        </p:spPr>
        <p:txBody>
          <a:bodyPr rIns="0" anchor="ctr"/>
          <a:lstStyle>
            <a:lvl1pPr algn="ctr">
              <a:defRPr sz="3200">
                <a:solidFill>
                  <a:schemeClr val="bg1"/>
                </a:solidFill>
                <a:latin typeface="+mn-lt"/>
              </a:defRPr>
            </a:lvl1pPr>
          </a:lstStyle>
          <a:p>
            <a:r>
              <a:rPr lang="en-US"/>
              <a:t>Click to edit title for divider</a:t>
            </a:r>
          </a:p>
        </p:txBody>
      </p:sp>
    </p:spTree>
    <p:extLst>
      <p:ext uri="{BB962C8B-B14F-4D97-AF65-F5344CB8AC3E}">
        <p14:creationId xmlns:p14="http://schemas.microsoft.com/office/powerpoint/2010/main" val="42185549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39B8EEA7-617C-474D-8E45-734EEF7D5C65}"/>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1800" b="0">
                <a:solidFill>
                  <a:schemeClr val="bg2">
                    <a:lumMod val="50000"/>
                  </a:schemeClr>
                </a:solidFill>
              </a:defRPr>
            </a:lvl1pPr>
          </a:lstStyle>
          <a:p>
            <a:pPr lvl="0"/>
            <a:r>
              <a:rPr lang="en-US" noProof="0"/>
              <a:t>Click to add subtitle</a:t>
            </a:r>
          </a:p>
        </p:txBody>
      </p:sp>
      <p:sp>
        <p:nvSpPr>
          <p:cNvPr id="7" name="Title Placeholder 1">
            <a:extLst>
              <a:ext uri="{FF2B5EF4-FFF2-40B4-BE49-F238E27FC236}">
                <a16:creationId xmlns:a16="http://schemas.microsoft.com/office/drawing/2014/main" id="{967A191F-BAB4-489A-9B01-AAD298EBDE1C}"/>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b="1"/>
            </a:lvl1pPr>
          </a:lstStyle>
          <a:p>
            <a:r>
              <a:rPr lang="en-US" noProof="0"/>
              <a:t>Click to edit Master title style</a:t>
            </a:r>
          </a:p>
        </p:txBody>
      </p:sp>
    </p:spTree>
    <p:extLst>
      <p:ext uri="{BB962C8B-B14F-4D97-AF65-F5344CB8AC3E}">
        <p14:creationId xmlns:p14="http://schemas.microsoft.com/office/powerpoint/2010/main" val="34774938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CareFirst__Main Title Layout_Navigation">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AEFFAF5-1C07-48C7-B8A4-6BF7F064046F}"/>
              </a:ext>
            </a:extLst>
          </p:cNvPr>
          <p:cNvSpPr>
            <a:spLocks noGrp="1"/>
          </p:cNvSpPr>
          <p:nvPr>
            <p:ph type="title"/>
          </p:nvPr>
        </p:nvSpPr>
        <p:spPr>
          <a:xfrm>
            <a:off x="469900" y="402587"/>
            <a:ext cx="11114055" cy="437168"/>
          </a:xfrm>
          <a:prstGeom prst="rect">
            <a:avLst/>
          </a:prstGeom>
        </p:spPr>
        <p:txBody>
          <a:bodyPr vert="horz" lIns="0" tIns="0" rIns="0" bIns="0" rtlCol="0" anchor="t" anchorCtr="0">
            <a:noAutofit/>
          </a:bodyPr>
          <a:lstStyle>
            <a:lvl1pPr>
              <a:defRPr sz="2600">
                <a:solidFill>
                  <a:srgbClr val="005587"/>
                </a:solidFill>
              </a:defRPr>
            </a:lvl1pPr>
          </a:lstStyle>
          <a:p>
            <a:r>
              <a:rPr lang="en-US" noProof="0"/>
              <a:t>Click to edit Master title style</a:t>
            </a:r>
          </a:p>
        </p:txBody>
      </p:sp>
      <p:sp>
        <p:nvSpPr>
          <p:cNvPr id="7" name="Text Placeholder 8">
            <a:extLst>
              <a:ext uri="{FF2B5EF4-FFF2-40B4-BE49-F238E27FC236}">
                <a16:creationId xmlns:a16="http://schemas.microsoft.com/office/drawing/2014/main" id="{DA9CC794-4B00-46AF-93FE-57191439A0BC}"/>
              </a:ext>
            </a:extLst>
          </p:cNvPr>
          <p:cNvSpPr>
            <a:spLocks noGrp="1"/>
          </p:cNvSpPr>
          <p:nvPr>
            <p:ph type="body" sz="quarter" idx="13" hasCustomPrompt="1"/>
          </p:nvPr>
        </p:nvSpPr>
        <p:spPr>
          <a:xfrm>
            <a:off x="469900" y="848649"/>
            <a:ext cx="11118720" cy="280900"/>
          </a:xfrm>
          <a:prstGeom prst="rect">
            <a:avLst/>
          </a:prstGeom>
        </p:spPr>
        <p:txBody>
          <a:bodyPr lIns="0" tIns="0" rIns="0" bIns="0">
            <a:noAutofit/>
          </a:bodyPr>
          <a:lstStyle>
            <a:lvl1pPr marL="0" indent="0">
              <a:buNone/>
              <a:defRPr sz="1600" b="0">
                <a:solidFill>
                  <a:srgbClr val="575757"/>
                </a:solidFill>
              </a:defRPr>
            </a:lvl1pPr>
          </a:lstStyle>
          <a:p>
            <a:pPr lvl="0"/>
            <a:r>
              <a:rPr lang="en-US" noProof="0"/>
              <a:t>Click to add subtitle</a:t>
            </a:r>
          </a:p>
        </p:txBody>
      </p:sp>
    </p:spTree>
    <p:extLst>
      <p:ext uri="{BB962C8B-B14F-4D97-AF65-F5344CB8AC3E}">
        <p14:creationId xmlns:p14="http://schemas.microsoft.com/office/powerpoint/2010/main" val="21148004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amp; subtitle">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8D89C7E6-37F5-4005-B8BE-658A5ADDE295}"/>
              </a:ext>
            </a:extLst>
          </p:cNvPr>
          <p:cNvSpPr>
            <a:spLocks noGrp="1"/>
          </p:cNvSpPr>
          <p:nvPr>
            <p:ph type="body" sz="quarter" idx="22" hasCustomPrompt="1"/>
          </p:nvPr>
        </p:nvSpPr>
        <p:spPr>
          <a:xfrm>
            <a:off x="463295" y="682940"/>
            <a:ext cx="11277600" cy="757255"/>
          </a:xfrm>
          <a:prstGeom prst="rect">
            <a:avLst/>
          </a:prstGeom>
        </p:spPr>
        <p:txBody>
          <a:bodyPr lIns="0" tIns="0" rIns="0" bIns="0">
            <a:noAutofit/>
          </a:bodyPr>
          <a:lstStyle>
            <a:lvl1pPr marL="0" indent="0">
              <a:buNone/>
              <a:defRPr sz="1800" b="0">
                <a:solidFill>
                  <a:schemeClr val="tx2"/>
                </a:solidFill>
              </a:defRPr>
            </a:lvl1pPr>
          </a:lstStyle>
          <a:p>
            <a:pPr lvl="0"/>
            <a:r>
              <a:rPr lang="en-US"/>
              <a:t>Click to add subtitle</a:t>
            </a:r>
          </a:p>
        </p:txBody>
      </p:sp>
      <p:sp>
        <p:nvSpPr>
          <p:cNvPr id="7" name="Title Placeholder 1">
            <a:extLst>
              <a:ext uri="{FF2B5EF4-FFF2-40B4-BE49-F238E27FC236}">
                <a16:creationId xmlns:a16="http://schemas.microsoft.com/office/drawing/2014/main" id="{0FA13130-E22F-4F71-97DB-A64E7A175EC6}"/>
              </a:ext>
            </a:extLst>
          </p:cNvPr>
          <p:cNvSpPr>
            <a:spLocks noGrp="1"/>
          </p:cNvSpPr>
          <p:nvPr>
            <p:ph type="title" hasCustomPrompt="1"/>
          </p:nvPr>
        </p:nvSpPr>
        <p:spPr>
          <a:xfrm>
            <a:off x="463295" y="345992"/>
            <a:ext cx="11277600" cy="334099"/>
          </a:xfrm>
          <a:prstGeom prst="rect">
            <a:avLst/>
          </a:prstGeom>
        </p:spPr>
        <p:txBody>
          <a:bodyPr vert="horz" lIns="0" tIns="0" rIns="0" bIns="0" rtlCol="0" anchor="t" anchorCtr="0">
            <a:noAutofit/>
          </a:bodyPr>
          <a:lstStyle>
            <a:lvl1pPr>
              <a:defRPr sz="2100">
                <a:latin typeface="+mj-lt"/>
              </a:defRPr>
            </a:lvl1pPr>
          </a:lstStyle>
          <a:p>
            <a:r>
              <a:rPr lang="en-US"/>
              <a:t>Click to add title</a:t>
            </a:r>
          </a:p>
        </p:txBody>
      </p:sp>
    </p:spTree>
    <p:extLst>
      <p:ext uri="{BB962C8B-B14F-4D97-AF65-F5344CB8AC3E}">
        <p14:creationId xmlns:p14="http://schemas.microsoft.com/office/powerpoint/2010/main" val="3170318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4F63E328-8C9C-DE2A-7308-E8BBCD69BEFA}"/>
              </a:ext>
            </a:extLst>
          </p:cNvPr>
          <p:cNvSpPr>
            <a:spLocks noGrp="1"/>
          </p:cNvSpPr>
          <p:nvPr>
            <p:ph sz="quarter" idx="11" hasCustomPrompt="1"/>
          </p:nvPr>
        </p:nvSpPr>
        <p:spPr>
          <a:xfrm>
            <a:off x="609601" y="1744134"/>
            <a:ext cx="6316276"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B2E75EFE-336F-8122-928E-E0E85EA4EA10}"/>
              </a:ext>
            </a:extLst>
          </p:cNvPr>
          <p:cNvSpPr>
            <a:spLocks noGrp="1"/>
          </p:cNvSpPr>
          <p:nvPr>
            <p:ph type="title" hasCustomPrompt="1"/>
          </p:nvPr>
        </p:nvSpPr>
        <p:spPr>
          <a:xfrm>
            <a:off x="625927" y="641802"/>
            <a:ext cx="6316276" cy="584775"/>
          </a:xfrm>
        </p:spPr>
        <p:txBody>
          <a:bodyPr/>
          <a:lstStyle/>
          <a:p>
            <a:r>
              <a:rPr lang="en-US"/>
              <a:t>CLICK TO EDIT TITLE STYLE</a:t>
            </a:r>
          </a:p>
        </p:txBody>
      </p:sp>
      <p:sp>
        <p:nvSpPr>
          <p:cNvPr id="3" name="Picture Placeholder 2">
            <a:extLst>
              <a:ext uri="{FF2B5EF4-FFF2-40B4-BE49-F238E27FC236}">
                <a16:creationId xmlns:a16="http://schemas.microsoft.com/office/drawing/2014/main" id="{C20C6CCC-8AA2-B4C9-2718-27DD013B166E}"/>
              </a:ext>
            </a:extLst>
          </p:cNvPr>
          <p:cNvSpPr>
            <a:spLocks noGrp="1"/>
          </p:cNvSpPr>
          <p:nvPr>
            <p:ph type="pic" sz="quarter" idx="12"/>
          </p:nvPr>
        </p:nvSpPr>
        <p:spPr>
          <a:xfrm>
            <a:off x="7437968" y="0"/>
            <a:ext cx="4754033" cy="532262"/>
          </a:xfrm>
        </p:spPr>
        <p:txBody>
          <a:bodyPr/>
          <a:lstStyle/>
          <a:p>
            <a:r>
              <a:rPr lang="en-US"/>
              <a:t>Click icon to add picture</a:t>
            </a:r>
          </a:p>
        </p:txBody>
      </p:sp>
    </p:spTree>
    <p:extLst>
      <p:ext uri="{BB962C8B-B14F-4D97-AF65-F5344CB8AC3E}">
        <p14:creationId xmlns:p14="http://schemas.microsoft.com/office/powerpoint/2010/main" val="159051800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Click to 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27733397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itle Only - Black">
    <p:bg>
      <p:bgPr>
        <a:solidFill>
          <a:schemeClr val="tx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79D3799-9A6C-45EE-B3ED-0F77AAB658E9}"/>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solidFill>
                  <a:schemeClr val="bg1"/>
                </a:solidFill>
                <a:latin typeface="+mj-lt"/>
              </a:defRPr>
            </a:lvl1pPr>
          </a:lstStyle>
          <a:p>
            <a:r>
              <a:rPr lang="en-US"/>
              <a:t>Click to add title</a:t>
            </a:r>
          </a:p>
        </p:txBody>
      </p:sp>
    </p:spTree>
    <p:extLst>
      <p:ext uri="{BB962C8B-B14F-4D97-AF65-F5344CB8AC3E}">
        <p14:creationId xmlns:p14="http://schemas.microsoft.com/office/powerpoint/2010/main" val="9882559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Tree>
    <p:extLst>
      <p:ext uri="{BB962C8B-B14F-4D97-AF65-F5344CB8AC3E}">
        <p14:creationId xmlns:p14="http://schemas.microsoft.com/office/powerpoint/2010/main" val="101630414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quare photo">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desk with a laptop and other supplies.&#10;&#10;Description automatically generated">
            <a:extLst>
              <a:ext uri="{FF2B5EF4-FFF2-40B4-BE49-F238E27FC236}">
                <a16:creationId xmlns:a16="http://schemas.microsoft.com/office/drawing/2014/main" id="{DA9E624C-4733-4D73-92DF-7BBADBDA155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334001" y="0"/>
            <a:ext cx="6858000" cy="6858000"/>
          </a:xfrm>
          <a:prstGeom prst="rect">
            <a:avLst/>
          </a:prstGeom>
        </p:spPr>
      </p:pic>
    </p:spTree>
    <p:extLst>
      <p:ext uri="{BB962C8B-B14F-4D97-AF65-F5344CB8AC3E}">
        <p14:creationId xmlns:p14="http://schemas.microsoft.com/office/powerpoint/2010/main" val="7118400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4319948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805698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652298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bg1"/>
        </a:solidFill>
        <a:effectLst/>
      </p:bgPr>
    </p:bg>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4F63E328-8C9C-DE2A-7308-E8BBCD69BEFA}"/>
              </a:ext>
            </a:extLst>
          </p:cNvPr>
          <p:cNvSpPr>
            <a:spLocks noGrp="1"/>
          </p:cNvSpPr>
          <p:nvPr>
            <p:ph sz="quarter" idx="11" hasCustomPrompt="1"/>
          </p:nvPr>
        </p:nvSpPr>
        <p:spPr>
          <a:xfrm>
            <a:off x="609600" y="1744134"/>
            <a:ext cx="6592901" cy="2252796"/>
          </a:xfrm>
        </p:spPr>
        <p:txBody>
          <a:bodyPr/>
          <a:lstStyle>
            <a:lvl1pPr>
              <a:defRPr sz="1867" b="1">
                <a:solidFill>
                  <a:schemeClr val="tx1"/>
                </a:solidFill>
              </a:defRPr>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90EDEE5A-694C-C4D4-2519-94E57145AE4D}"/>
              </a:ext>
            </a:extLst>
          </p:cNvPr>
          <p:cNvSpPr>
            <a:spLocks/>
          </p:cNvSpPr>
          <p:nvPr/>
        </p:nvSpPr>
        <p:spPr>
          <a:xfrm>
            <a:off x="8342490" y="0"/>
            <a:ext cx="3849511" cy="6858000"/>
          </a:xfrm>
          <a:prstGeom prst="rect">
            <a:avLst/>
          </a:prstGeom>
          <a:blipFill dpi="0" rotWithShape="1">
            <a:blip r:embed="rId2"/>
            <a:srcRect/>
            <a:stretch>
              <a:fillRect l="-102790" r="-64464"/>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Title 2">
            <a:extLst>
              <a:ext uri="{FF2B5EF4-FFF2-40B4-BE49-F238E27FC236}">
                <a16:creationId xmlns:a16="http://schemas.microsoft.com/office/drawing/2014/main" id="{1E7514D8-5214-F82C-BCBF-B5E202DCD667}"/>
              </a:ext>
            </a:extLst>
          </p:cNvPr>
          <p:cNvSpPr>
            <a:spLocks noGrp="1"/>
          </p:cNvSpPr>
          <p:nvPr>
            <p:ph type="title" hasCustomPrompt="1"/>
          </p:nvPr>
        </p:nvSpPr>
        <p:spPr>
          <a:xfrm>
            <a:off x="625927" y="641802"/>
            <a:ext cx="6576575" cy="584775"/>
          </a:xfrm>
        </p:spPr>
        <p:txBody>
          <a:bodyPr/>
          <a:lstStyle/>
          <a:p>
            <a:r>
              <a:rPr lang="en-US"/>
              <a:t>CLICK TO EDIT TITLE STYLE</a:t>
            </a:r>
          </a:p>
        </p:txBody>
      </p:sp>
    </p:spTree>
    <p:extLst>
      <p:ext uri="{BB962C8B-B14F-4D97-AF65-F5344CB8AC3E}">
        <p14:creationId xmlns:p14="http://schemas.microsoft.com/office/powerpoint/2010/main" val="108292341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STYLE</a:t>
            </a:r>
          </a:p>
        </p:txBody>
      </p:sp>
      <p:sp>
        <p:nvSpPr>
          <p:cNvPr id="9" name="Text Placeholder 8"/>
          <p:cNvSpPr>
            <a:spLocks noGrp="1"/>
          </p:cNvSpPr>
          <p:nvPr>
            <p:ph type="body" sz="quarter" idx="13" hasCustomPrompt="1"/>
          </p:nvPr>
        </p:nvSpPr>
        <p:spPr>
          <a:xfrm>
            <a:off x="648928" y="2455592"/>
            <a:ext cx="5277737" cy="477438"/>
          </a:xfrm>
        </p:spPr>
        <p:txBody>
          <a:bodyPr wrap="square">
            <a:spAutoFit/>
          </a:bodyPr>
          <a:lstStyle>
            <a:lvl1pPr>
              <a:defRPr sz="1867"/>
            </a:lvl1pPr>
          </a:lstStyle>
          <a:p>
            <a:pPr lvl="0"/>
            <a:r>
              <a:rPr lang="en-US"/>
              <a:t>Click to edit text</a:t>
            </a:r>
          </a:p>
        </p:txBody>
      </p:sp>
      <p:sp>
        <p:nvSpPr>
          <p:cNvPr id="4" name="Text Placeholder 4">
            <a:extLst>
              <a:ext uri="{FF2B5EF4-FFF2-40B4-BE49-F238E27FC236}">
                <a16:creationId xmlns:a16="http://schemas.microsoft.com/office/drawing/2014/main" id="{59F63A1E-80AC-873A-7B08-C7265BB5967D}"/>
              </a:ext>
            </a:extLst>
          </p:cNvPr>
          <p:cNvSpPr>
            <a:spLocks noGrp="1"/>
          </p:cNvSpPr>
          <p:nvPr>
            <p:ph type="body" sz="quarter" idx="14" hasCustomPrompt="1"/>
          </p:nvPr>
        </p:nvSpPr>
        <p:spPr>
          <a:xfrm>
            <a:off x="648928" y="3451618"/>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6" name="Text Placeholder 8">
            <a:extLst>
              <a:ext uri="{FF2B5EF4-FFF2-40B4-BE49-F238E27FC236}">
                <a16:creationId xmlns:a16="http://schemas.microsoft.com/office/drawing/2014/main" id="{69324E9C-60EB-28A4-B685-42B2774AEFAF}"/>
              </a:ext>
            </a:extLst>
          </p:cNvPr>
          <p:cNvSpPr>
            <a:spLocks noGrp="1"/>
          </p:cNvSpPr>
          <p:nvPr>
            <p:ph type="body" sz="quarter" idx="15" hasCustomPrompt="1"/>
          </p:nvPr>
        </p:nvSpPr>
        <p:spPr>
          <a:xfrm>
            <a:off x="648928" y="4013459"/>
            <a:ext cx="5277737" cy="477438"/>
          </a:xfrm>
        </p:spPr>
        <p:txBody>
          <a:bodyPr wrap="square">
            <a:spAutoFit/>
          </a:bodyPr>
          <a:lstStyle>
            <a:lvl1pPr>
              <a:defRPr sz="1867"/>
            </a:lvl1pPr>
          </a:lstStyle>
          <a:p>
            <a:pPr lvl="0"/>
            <a:r>
              <a:rPr lang="en-US"/>
              <a:t>Click to edit text</a:t>
            </a:r>
          </a:p>
        </p:txBody>
      </p:sp>
      <p:sp>
        <p:nvSpPr>
          <p:cNvPr id="11" name="Text Placeholder 8">
            <a:extLst>
              <a:ext uri="{FF2B5EF4-FFF2-40B4-BE49-F238E27FC236}">
                <a16:creationId xmlns:a16="http://schemas.microsoft.com/office/drawing/2014/main" id="{BD8CB4E0-D660-D5F2-909F-028F7EFFCD95}"/>
              </a:ext>
            </a:extLst>
          </p:cNvPr>
          <p:cNvSpPr>
            <a:spLocks noGrp="1"/>
          </p:cNvSpPr>
          <p:nvPr>
            <p:ph type="body" sz="quarter" idx="17" hasCustomPrompt="1"/>
          </p:nvPr>
        </p:nvSpPr>
        <p:spPr>
          <a:xfrm>
            <a:off x="6270794" y="2455592"/>
            <a:ext cx="5277737" cy="477438"/>
          </a:xfrm>
        </p:spPr>
        <p:txBody>
          <a:bodyPr wrap="square">
            <a:spAutoFit/>
          </a:bodyPr>
          <a:lstStyle>
            <a:lvl1pPr>
              <a:defRPr sz="1867"/>
            </a:lvl1pPr>
          </a:lstStyle>
          <a:p>
            <a:pPr lvl="0"/>
            <a:r>
              <a:rPr lang="en-US"/>
              <a:t>Click to edit text</a:t>
            </a:r>
          </a:p>
        </p:txBody>
      </p:sp>
      <p:sp>
        <p:nvSpPr>
          <p:cNvPr id="13" name="Text Placeholder 8">
            <a:extLst>
              <a:ext uri="{FF2B5EF4-FFF2-40B4-BE49-F238E27FC236}">
                <a16:creationId xmlns:a16="http://schemas.microsoft.com/office/drawing/2014/main" id="{0D09874F-B2CF-BD5A-EE3E-7444C4E16C88}"/>
              </a:ext>
            </a:extLst>
          </p:cNvPr>
          <p:cNvSpPr>
            <a:spLocks noGrp="1"/>
          </p:cNvSpPr>
          <p:nvPr>
            <p:ph type="body" sz="quarter" idx="19" hasCustomPrompt="1"/>
          </p:nvPr>
        </p:nvSpPr>
        <p:spPr>
          <a:xfrm>
            <a:off x="6270794" y="4013459"/>
            <a:ext cx="5277737" cy="477438"/>
          </a:xfrm>
        </p:spPr>
        <p:txBody>
          <a:bodyPr wrap="square">
            <a:spAutoFit/>
          </a:bodyPr>
          <a:lstStyle>
            <a:lvl1pPr>
              <a:defRPr sz="1867"/>
            </a:lvl1pPr>
          </a:lstStyle>
          <a:p>
            <a:pPr lvl="0"/>
            <a:r>
              <a:rPr lang="en-US"/>
              <a:t>Click to edit text</a:t>
            </a:r>
          </a:p>
        </p:txBody>
      </p:sp>
      <p:sp>
        <p:nvSpPr>
          <p:cNvPr id="3" name="Text Placeholder 4">
            <a:extLst>
              <a:ext uri="{FF2B5EF4-FFF2-40B4-BE49-F238E27FC236}">
                <a16:creationId xmlns:a16="http://schemas.microsoft.com/office/drawing/2014/main" id="{0C492763-7F70-C5FA-0820-3577947AC99F}"/>
              </a:ext>
            </a:extLst>
          </p:cNvPr>
          <p:cNvSpPr>
            <a:spLocks noGrp="1"/>
          </p:cNvSpPr>
          <p:nvPr>
            <p:ph type="body" sz="quarter" idx="20" hasCustomPrompt="1"/>
          </p:nvPr>
        </p:nvSpPr>
        <p:spPr>
          <a:xfrm>
            <a:off x="648928" y="1884075"/>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8" name="Text Placeholder 4">
            <a:extLst>
              <a:ext uri="{FF2B5EF4-FFF2-40B4-BE49-F238E27FC236}">
                <a16:creationId xmlns:a16="http://schemas.microsoft.com/office/drawing/2014/main" id="{FDDAFFA5-C05C-EA69-DBA3-676A18E8CEF7}"/>
              </a:ext>
            </a:extLst>
          </p:cNvPr>
          <p:cNvSpPr>
            <a:spLocks noGrp="1"/>
          </p:cNvSpPr>
          <p:nvPr>
            <p:ph type="body" sz="quarter" idx="21" hasCustomPrompt="1"/>
          </p:nvPr>
        </p:nvSpPr>
        <p:spPr>
          <a:xfrm>
            <a:off x="6263396" y="3451618"/>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10" name="Text Placeholder 4">
            <a:extLst>
              <a:ext uri="{FF2B5EF4-FFF2-40B4-BE49-F238E27FC236}">
                <a16:creationId xmlns:a16="http://schemas.microsoft.com/office/drawing/2014/main" id="{DFEE20B9-CD1F-8C9B-BEA0-B9D319CCC211}"/>
              </a:ext>
            </a:extLst>
          </p:cNvPr>
          <p:cNvSpPr>
            <a:spLocks noGrp="1"/>
          </p:cNvSpPr>
          <p:nvPr>
            <p:ph type="body" sz="quarter" idx="22" hasCustomPrompt="1"/>
          </p:nvPr>
        </p:nvSpPr>
        <p:spPr>
          <a:xfrm>
            <a:off x="6263396" y="1884075"/>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Tree>
    <p:extLst>
      <p:ext uri="{BB962C8B-B14F-4D97-AF65-F5344CB8AC3E}">
        <p14:creationId xmlns:p14="http://schemas.microsoft.com/office/powerpoint/2010/main" val="50649716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34" Type="http://schemas.openxmlformats.org/officeDocument/2006/relationships/tags" Target="../tags/tag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image" Target="../media/image4.emf"/><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oleObject" Target="../embeddings/oleObject1.bin"/><Relationship Id="rId8"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theme" Target="../theme/theme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5" Type="http://schemas.openxmlformats.org/officeDocument/2006/relationships/image" Target="../media/image13.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5.xml"/><Relationship Id="rId1"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625927" y="641802"/>
            <a:ext cx="10894141" cy="584775"/>
          </a:xfrm>
          <a:prstGeom prst="rect">
            <a:avLst/>
          </a:prstGeom>
        </p:spPr>
        <p:txBody>
          <a:bodyPr vert="horz" wrap="square" lIns="91440" tIns="45720" rIns="91440" bIns="45720" rtlCol="0" anchor="t" anchorCtr="0">
            <a:spAutoFit/>
          </a:bodyPr>
          <a:lstStyle/>
          <a:p>
            <a:r>
              <a:rPr lang="en-US"/>
              <a:t>CLICK TO EDIT HEADER STYLE</a:t>
            </a:r>
          </a:p>
        </p:txBody>
      </p:sp>
      <p:sp>
        <p:nvSpPr>
          <p:cNvPr id="6" name="Text Placeholder 5"/>
          <p:cNvSpPr>
            <a:spLocks noGrp="1"/>
          </p:cNvSpPr>
          <p:nvPr>
            <p:ph type="body" idx="1"/>
          </p:nvPr>
        </p:nvSpPr>
        <p:spPr>
          <a:xfrm>
            <a:off x="625927" y="1529769"/>
            <a:ext cx="10894141" cy="2375522"/>
          </a:xfrm>
          <a:prstGeom prst="rect">
            <a:avLst/>
          </a:prstGeom>
        </p:spPr>
        <p:txBody>
          <a:bodyPr vert="horz" wrap="square" lIns="137160" tIns="45720" rIns="91440" bIns="45720" rtlCol="0">
            <a:sp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67DCE893-6A75-F770-3EBA-345A9472F0A7}"/>
              </a:ext>
            </a:extLst>
          </p:cNvPr>
          <p:cNvSpPr txBox="1"/>
          <p:nvPr/>
        </p:nvSpPr>
        <p:spPr>
          <a:xfrm>
            <a:off x="381193" y="6409578"/>
            <a:ext cx="4274987" cy="235898"/>
          </a:xfrm>
          <a:prstGeom prst="rect">
            <a:avLst/>
          </a:prstGeom>
          <a:noFill/>
        </p:spPr>
        <p:txBody>
          <a:bodyPr wrap="square">
            <a:spAutoFit/>
          </a:bodyPr>
          <a:lstStyle/>
          <a:p>
            <a:r>
              <a:rPr lang="en-US" sz="933" b="0" i="0" spc="27" baseline="0" dirty="0">
                <a:solidFill>
                  <a:schemeClr val="tx1">
                    <a:lumMod val="65000"/>
                    <a:lumOff val="35000"/>
                  </a:schemeClr>
                </a:solidFill>
                <a:latin typeface="Uni Sans Book" pitchFamily="2" charset="77"/>
                <a:ea typeface="Open Sans Light" panose="020B0306030504020204" pitchFamily="34" charset="0"/>
                <a:cs typeface="Open Sans Light" panose="020B0306030504020204" pitchFamily="34" charset="0"/>
              </a:rPr>
              <a:t> FOSTER SCHOOL OF BUSINESS, UNIVERSITY OF WASHINGTON</a:t>
            </a:r>
            <a:endParaRPr lang="en-US" sz="2133" b="0" spc="27" baseline="0" dirty="0">
              <a:solidFill>
                <a:schemeClr val="tx1">
                  <a:lumMod val="65000"/>
                  <a:lumOff val="35000"/>
                </a:schemeClr>
              </a:solidFill>
              <a:latin typeface="Uni Sans Book" pitchFamily="2" charset="77"/>
            </a:endParaRPr>
          </a:p>
        </p:txBody>
      </p:sp>
      <p:sp>
        <p:nvSpPr>
          <p:cNvPr id="27" name="TextBox 26">
            <a:extLst>
              <a:ext uri="{FF2B5EF4-FFF2-40B4-BE49-F238E27FC236}">
                <a16:creationId xmlns:a16="http://schemas.microsoft.com/office/drawing/2014/main" id="{1EB5DED1-6392-63AA-0761-1325CD3A98B5}"/>
              </a:ext>
            </a:extLst>
          </p:cNvPr>
          <p:cNvSpPr txBox="1"/>
          <p:nvPr/>
        </p:nvSpPr>
        <p:spPr>
          <a:xfrm>
            <a:off x="8243235" y="6409577"/>
            <a:ext cx="3427347" cy="235898"/>
          </a:xfrm>
          <a:prstGeom prst="rect">
            <a:avLst/>
          </a:prstGeom>
          <a:noFill/>
        </p:spPr>
        <p:txBody>
          <a:bodyPr wrap="square">
            <a:spAutoFit/>
          </a:bodyPr>
          <a:lstStyle/>
          <a:p>
            <a:pPr algn="r"/>
            <a:r>
              <a:rPr lang="en-US" sz="933" b="0" i="0" dirty="0" err="1">
                <a:solidFill>
                  <a:schemeClr val="tx1">
                    <a:lumMod val="65000"/>
                    <a:lumOff val="35000"/>
                  </a:schemeClr>
                </a:solidFill>
                <a:latin typeface="Encode Sans Normal Medium" panose="02000000000000000000" pitchFamily="2" charset="77"/>
                <a:ea typeface="Open Sans Light" panose="020B0306030504020204" pitchFamily="34" charset="0"/>
                <a:cs typeface="Open Sans Light" panose="020B0306030504020204" pitchFamily="34" charset="0"/>
              </a:rPr>
              <a:t>foster.uw.edu</a:t>
            </a:r>
            <a:endParaRPr lang="en-US" sz="2133" b="0" i="0" dirty="0">
              <a:solidFill>
                <a:schemeClr val="tx1">
                  <a:lumMod val="65000"/>
                  <a:lumOff val="35000"/>
                </a:schemeClr>
              </a:solidFill>
              <a:latin typeface="Encode Sans Normal Medium" panose="02000000000000000000" pitchFamily="2" charset="77"/>
            </a:endParaRPr>
          </a:p>
        </p:txBody>
      </p:sp>
      <p:cxnSp>
        <p:nvCxnSpPr>
          <p:cNvPr id="29" name="Straight Connector 28">
            <a:extLst>
              <a:ext uri="{FF2B5EF4-FFF2-40B4-BE49-F238E27FC236}">
                <a16:creationId xmlns:a16="http://schemas.microsoft.com/office/drawing/2014/main" id="{AF715F98-A0BC-AA2E-45A5-62072B08C576}"/>
              </a:ext>
            </a:extLst>
          </p:cNvPr>
          <p:cNvCxnSpPr>
            <a:cxnSpLocks/>
          </p:cNvCxnSpPr>
          <p:nvPr/>
        </p:nvCxnSpPr>
        <p:spPr>
          <a:xfrm>
            <a:off x="522515" y="6316617"/>
            <a:ext cx="11043559" cy="0"/>
          </a:xfrm>
          <a:prstGeom prst="line">
            <a:avLst/>
          </a:prstGeom>
          <a:ln>
            <a:solidFill>
              <a:srgbClr val="C09F29">
                <a:alpha val="34419"/>
              </a:srgb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645417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884" r:id="rId18"/>
  </p:sldLayoutIdLst>
  <p:transition>
    <p:fade/>
  </p:transition>
  <p:txStyles>
    <p:titleStyle>
      <a:lvl1pPr algn="l" defTabSz="609585" rtl="0" eaLnBrk="1" fontAlgn="base" hangingPunct="1">
        <a:spcBef>
          <a:spcPct val="0"/>
        </a:spcBef>
        <a:spcAft>
          <a:spcPct val="0"/>
        </a:spcAft>
        <a:defRPr sz="3200" b="1" i="0" kern="1200">
          <a:solidFill>
            <a:srgbClr val="32006E"/>
          </a:solidFill>
          <a:latin typeface="Encode Sans Normal ExtraBold" panose="02000000000000000000" pitchFamily="2" charset="77"/>
          <a:ea typeface="+mj-ea"/>
          <a:cs typeface="Arial" panose="020B0604020202020204" pitchFamily="34" charset="0"/>
        </a:defRPr>
      </a:lvl1pPr>
      <a:lvl2pPr algn="ctr" defTabSz="609585" rtl="0" eaLnBrk="1" fontAlgn="base" hangingPunct="1">
        <a:spcBef>
          <a:spcPct val="0"/>
        </a:spcBef>
        <a:spcAft>
          <a:spcPct val="0"/>
        </a:spcAft>
        <a:defRPr sz="5867">
          <a:solidFill>
            <a:schemeClr val="tx1"/>
          </a:solidFill>
          <a:latin typeface="Calibri" pitchFamily="34" charset="0"/>
        </a:defRPr>
      </a:lvl2pPr>
      <a:lvl3pPr algn="ctr" defTabSz="609585" rtl="0" eaLnBrk="1" fontAlgn="base" hangingPunct="1">
        <a:spcBef>
          <a:spcPct val="0"/>
        </a:spcBef>
        <a:spcAft>
          <a:spcPct val="0"/>
        </a:spcAft>
        <a:defRPr sz="5867">
          <a:solidFill>
            <a:schemeClr val="tx1"/>
          </a:solidFill>
          <a:latin typeface="Calibri" pitchFamily="34" charset="0"/>
        </a:defRPr>
      </a:lvl3pPr>
      <a:lvl4pPr algn="ctr" defTabSz="609585" rtl="0" eaLnBrk="1" fontAlgn="base" hangingPunct="1">
        <a:spcBef>
          <a:spcPct val="0"/>
        </a:spcBef>
        <a:spcAft>
          <a:spcPct val="0"/>
        </a:spcAft>
        <a:defRPr sz="5867">
          <a:solidFill>
            <a:schemeClr val="tx1"/>
          </a:solidFill>
          <a:latin typeface="Calibri" pitchFamily="34" charset="0"/>
        </a:defRPr>
      </a:lvl4pPr>
      <a:lvl5pPr algn="ctr" defTabSz="609585" rtl="0" eaLnBrk="1" fontAlgn="base" hangingPunct="1">
        <a:spcBef>
          <a:spcPct val="0"/>
        </a:spcBef>
        <a:spcAft>
          <a:spcPct val="0"/>
        </a:spcAft>
        <a:defRPr sz="5867">
          <a:solidFill>
            <a:schemeClr val="tx1"/>
          </a:solidFill>
          <a:latin typeface="Calibri" pitchFamily="34" charset="0"/>
        </a:defRPr>
      </a:lvl5pPr>
      <a:lvl6pPr marL="609585" algn="ctr" defTabSz="609585" rtl="0" eaLnBrk="1" fontAlgn="base" hangingPunct="1">
        <a:spcBef>
          <a:spcPct val="0"/>
        </a:spcBef>
        <a:spcAft>
          <a:spcPct val="0"/>
        </a:spcAft>
        <a:defRPr sz="5867">
          <a:solidFill>
            <a:schemeClr val="tx1"/>
          </a:solidFill>
          <a:latin typeface="Calibri" pitchFamily="34" charset="0"/>
        </a:defRPr>
      </a:lvl6pPr>
      <a:lvl7pPr marL="1219170" algn="ctr" defTabSz="609585" rtl="0" eaLnBrk="1" fontAlgn="base" hangingPunct="1">
        <a:spcBef>
          <a:spcPct val="0"/>
        </a:spcBef>
        <a:spcAft>
          <a:spcPct val="0"/>
        </a:spcAft>
        <a:defRPr sz="5867">
          <a:solidFill>
            <a:schemeClr val="tx1"/>
          </a:solidFill>
          <a:latin typeface="Calibri" pitchFamily="34" charset="0"/>
        </a:defRPr>
      </a:lvl7pPr>
      <a:lvl8pPr marL="1828754" algn="ctr" defTabSz="609585" rtl="0" eaLnBrk="1" fontAlgn="base" hangingPunct="1">
        <a:spcBef>
          <a:spcPct val="0"/>
        </a:spcBef>
        <a:spcAft>
          <a:spcPct val="0"/>
        </a:spcAft>
        <a:defRPr sz="5867">
          <a:solidFill>
            <a:schemeClr val="tx1"/>
          </a:solidFill>
          <a:latin typeface="Calibri" pitchFamily="34" charset="0"/>
        </a:defRPr>
      </a:lvl8pPr>
      <a:lvl9pPr marL="2438339" algn="ctr" defTabSz="609585" rtl="0" eaLnBrk="1" fontAlgn="base" hangingPunct="1">
        <a:spcBef>
          <a:spcPct val="0"/>
        </a:spcBef>
        <a:spcAft>
          <a:spcPct val="0"/>
        </a:spcAft>
        <a:defRPr sz="5867">
          <a:solidFill>
            <a:schemeClr val="tx1"/>
          </a:solidFill>
          <a:latin typeface="Calibri" pitchFamily="34" charset="0"/>
        </a:defRPr>
      </a:lvl9pPr>
    </p:titleStyle>
    <p:bodyStyle>
      <a:lvl1pPr marL="0" indent="0" algn="l" defTabSz="609585" rtl="0" eaLnBrk="1" fontAlgn="base" hangingPunct="1">
        <a:lnSpc>
          <a:spcPct val="150000"/>
        </a:lnSpc>
        <a:spcBef>
          <a:spcPts val="0"/>
        </a:spcBef>
        <a:spcAft>
          <a:spcPts val="133"/>
        </a:spcAft>
        <a:buFont typeface="Arial" charset="0"/>
        <a:buNone/>
        <a:defRPr sz="2133"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7900" indent="-232828" algn="l" defTabSz="609585" rtl="0" eaLnBrk="1" fontAlgn="base" hangingPunct="1">
        <a:lnSpc>
          <a:spcPct val="150000"/>
        </a:lnSpc>
        <a:spcBef>
          <a:spcPts val="0"/>
        </a:spcBef>
        <a:spcAft>
          <a:spcPts val="133"/>
        </a:spcAft>
        <a:buFont typeface="Arial" panose="020B0604020202020204" pitchFamily="34" charset="0"/>
        <a:buChar char="•"/>
        <a:defRPr sz="2133"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914377" indent="-226478" algn="l" defTabSz="609585" rtl="0" eaLnBrk="1" fontAlgn="base" hangingPunct="1">
        <a:lnSpc>
          <a:spcPct val="150000"/>
        </a:lnSpc>
        <a:spcBef>
          <a:spcPts val="0"/>
        </a:spcBef>
        <a:spcAft>
          <a:spcPts val="133"/>
        </a:spcAft>
        <a:buFont typeface="Arial"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140855" indent="-226478" algn="l" defTabSz="609585" rtl="0" eaLnBrk="1" fontAlgn="base" hangingPunct="1">
        <a:lnSpc>
          <a:spcPct val="150000"/>
        </a:lnSpc>
        <a:spcBef>
          <a:spcPts val="0"/>
        </a:spcBef>
        <a:spcAft>
          <a:spcPts val="133"/>
        </a:spcAft>
        <a:buFont typeface="Arial" panose="020B0604020202020204" pitchFamily="34"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375799" indent="-234945" algn="l" defTabSz="609585" rtl="0" eaLnBrk="1" fontAlgn="base" hangingPunct="1">
        <a:lnSpc>
          <a:spcPct val="150000"/>
        </a:lnSpc>
        <a:spcBef>
          <a:spcPts val="0"/>
        </a:spcBef>
        <a:spcAft>
          <a:spcPts val="133"/>
        </a:spcAft>
        <a:buFont typeface="Arial" panose="020B0604020202020204" pitchFamily="34"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88">
          <p15:clr>
            <a:srgbClr val="F26B43"/>
          </p15:clr>
        </p15:guide>
        <p15:guide id="4" orient="horz" pos="279">
          <p15:clr>
            <a:srgbClr val="F26B43"/>
          </p15:clr>
        </p15:guide>
        <p15:guide id="5" orient="horz" pos="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1"/>
          <p:cNvSpPr>
            <a:spLocks noGrp="1"/>
          </p:cNvSpPr>
          <p:nvPr>
            <p:ph type="title"/>
          </p:nvPr>
        </p:nvSpPr>
        <p:spPr bwMode="gray">
          <a:xfrm>
            <a:off x="469900" y="402586"/>
            <a:ext cx="11252199" cy="692151"/>
          </a:xfrm>
          <a:prstGeom prst="rect">
            <a:avLst/>
          </a:prstGeom>
        </p:spPr>
        <p:txBody>
          <a:bodyPr vert="horz" lIns="0" tIns="0" rIns="0" bIns="0" rtlCol="0" anchor="t" anchorCtr="0">
            <a:noAutofit/>
          </a:bodyPr>
          <a:lstStyle/>
          <a:p>
            <a:pPr lvl="0">
              <a:lnSpc>
                <a:spcPct val="90000"/>
              </a:lnSpc>
            </a:pPr>
            <a:r>
              <a:rPr lang="en-US" noProof="0"/>
              <a:t>Click to edit Master title style</a:t>
            </a:r>
          </a:p>
        </p:txBody>
      </p:sp>
      <p:graphicFrame>
        <p:nvGraphicFramePr>
          <p:cNvPr id="4" name="Object 3" hidden="1"/>
          <p:cNvGraphicFramePr>
            <a:graphicFrameLocks noChangeAspect="1"/>
          </p:cNvGraphicFramePr>
          <p:nvPr>
            <p:custDataLst>
              <p:tags r:id="rId34"/>
            </p:custDataLst>
            <p:extLst>
              <p:ext uri="{D42A27DB-BD31-4B8C-83A1-F6EECF244321}">
                <p14:modId xmlns:p14="http://schemas.microsoft.com/office/powerpoint/2010/main" val="1103365643"/>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5" imgW="270" imgH="270" progId="TCLayout.ActiveDocument.1">
                  <p:embed/>
                </p:oleObj>
              </mc:Choice>
              <mc:Fallback>
                <p:oleObj name="think-cell Slide" r:id="rId35" imgW="270" imgH="270" progId="TCLayout.ActiveDocument.1">
                  <p:embed/>
                  <p:pic>
                    <p:nvPicPr>
                      <p:cNvPr id="4" name="Object 3" hidden="1"/>
                      <p:cNvPicPr/>
                      <p:nvPr/>
                    </p:nvPicPr>
                    <p:blipFill>
                      <a:blip r:embed="rId36"/>
                      <a:stretch>
                        <a:fillRect/>
                      </a:stretch>
                    </p:blipFill>
                    <p:spPr>
                      <a:xfrm>
                        <a:off x="2119" y="1589"/>
                        <a:ext cx="2116" cy="1587"/>
                      </a:xfrm>
                      <a:prstGeom prst="rect">
                        <a:avLst/>
                      </a:prstGeom>
                    </p:spPr>
                  </p:pic>
                </p:oleObj>
              </mc:Fallback>
            </mc:AlternateContent>
          </a:graphicData>
        </a:graphic>
      </p:graphicFrame>
      <p:sp>
        <p:nvSpPr>
          <p:cNvPr id="12" name="TextBox 11"/>
          <p:cNvSpPr txBox="1"/>
          <p:nvPr userDrawn="1"/>
        </p:nvSpPr>
        <p:spPr>
          <a:xfrm>
            <a:off x="11410953" y="6477000"/>
            <a:ext cx="307975" cy="107722"/>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700" b="0" i="0" noProof="0" smtClean="0">
                <a:solidFill>
                  <a:schemeClr val="tx1"/>
                </a:solidFill>
                <a:latin typeface="+mn-lt"/>
                <a:ea typeface="Open Sans Light" panose="020B0306030504020204" pitchFamily="34" charset="0"/>
                <a:cs typeface="Open Sans Light" panose="020B0306030504020204" pitchFamily="34" charset="0"/>
              </a:rPr>
              <a:pPr marL="0" indent="0" algn="r">
                <a:spcBef>
                  <a:spcPts val="800"/>
                </a:spcBef>
                <a:buSzPct val="100000"/>
                <a:buFont typeface="Arial"/>
                <a:buNone/>
              </a:pPr>
              <a:t>‹#›</a:t>
            </a:fld>
            <a:endParaRPr lang="en-US" sz="700" b="0" i="0" noProof="0">
              <a:solidFill>
                <a:schemeClr val="tx1"/>
              </a:solidFill>
              <a:latin typeface="+mn-lt"/>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3899845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Lst>
  <p:hf hdr="0" ftr="0" dt="0"/>
  <p:txStyles>
    <p:titleStyle>
      <a:lvl1pPr algn="l" defTabSz="1219170" rtl="0" eaLnBrk="1" latinLnBrk="0" hangingPunct="1">
        <a:spcBef>
          <a:spcPct val="0"/>
        </a:spcBef>
        <a:buNone/>
        <a:defRPr lang="en-US" sz="3200" b="0" i="0" kern="1200" spc="-50" baseline="0" noProof="0" dirty="0">
          <a:solidFill>
            <a:schemeClr val="tx1"/>
          </a:solidFill>
          <a:latin typeface="+mj-lt"/>
          <a:ea typeface="Open Sans Light" panose="020B0306030504020204" pitchFamily="34" charset="0"/>
          <a:cs typeface="Open Sans Light" panose="020B0306030504020204" pitchFamily="34" charset="0"/>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Open Sans" panose="020B0606030504020204" pitchFamily="34" charset="0"/>
          <a:cs typeface="Open Sans" panose="020B0606030504020204" pitchFamily="34" charset="0"/>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Open Sans" panose="020B0606030504020204" pitchFamily="34" charset="0"/>
          <a:cs typeface="Open Sans" panose="020B0606030504020204" pitchFamily="34" charset="0"/>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Open Sans" panose="020B0606030504020204" pitchFamily="34" charset="0"/>
          <a:cs typeface="Open Sans" panose="020B0606030504020204" pitchFamily="34" charset="0"/>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Open Sans" panose="020B0606030504020204" pitchFamily="34" charset="0"/>
          <a:cs typeface="Open Sans" panose="020B0606030504020204" pitchFamily="34" charset="0"/>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Open Sans" panose="020B0606030504020204" pitchFamily="34" charset="0"/>
          <a:cs typeface="Open Sans" panose="020B0606030504020204" pitchFamily="34" charset="0"/>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p15:clr>
            <a:srgbClr val="F26B43"/>
          </p15:clr>
        </p15:guide>
        <p15:guide id="2" orient="horz" pos="2496">
          <p15:clr>
            <a:srgbClr val="F26B43"/>
          </p15:clr>
        </p15:guide>
        <p15:guide id="3" orient="horz" pos="3968">
          <p15:clr>
            <a:srgbClr val="F26B43"/>
          </p15:clr>
        </p15:guide>
        <p15:guide id="4" pos="288">
          <p15:clr>
            <a:srgbClr val="F26B43"/>
          </p15:clr>
        </p15:guide>
        <p15:guide id="5" pos="7392">
          <p15:clr>
            <a:srgbClr val="F26B43"/>
          </p15:clr>
        </p15:guide>
        <p15:guide id="8" orient="horz" pos="4104">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32">
          <p15:clr>
            <a:srgbClr val="F26B43"/>
          </p15:clr>
        </p15:guide>
        <p15:guide id="22" orient="horz" pos="696">
          <p15:clr>
            <a:srgbClr val="F26B43"/>
          </p15:clr>
        </p15:guide>
        <p15:guide id="23" orient="horz" pos="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9901" y="402587"/>
            <a:ext cx="11252202" cy="334102"/>
          </a:xfrm>
          <a:prstGeom prst="rect">
            <a:avLst/>
          </a:prstGeom>
        </p:spPr>
        <p:txBody>
          <a:bodyPr vert="horz" lIns="0" tIns="0" rIns="91440" bIns="0" rtlCol="0" anchor="t" anchorCtr="0">
            <a:noAutofit/>
          </a:bodyPr>
          <a:lstStyle/>
          <a:p>
            <a:r>
              <a:rPr lang="en-US"/>
              <a:t>Click to edit Master title style</a:t>
            </a:r>
          </a:p>
        </p:txBody>
      </p:sp>
      <p:sp>
        <p:nvSpPr>
          <p:cNvPr id="3" name="Text Placeholder 2"/>
          <p:cNvSpPr>
            <a:spLocks noGrp="1"/>
          </p:cNvSpPr>
          <p:nvPr>
            <p:ph type="body" idx="1"/>
          </p:nvPr>
        </p:nvSpPr>
        <p:spPr bwMode="gray">
          <a:xfrm>
            <a:off x="609600" y="1463040"/>
            <a:ext cx="10972800" cy="4389120"/>
          </a:xfrm>
          <a:prstGeom prst="rect">
            <a:avLst/>
          </a:prstGeom>
        </p:spPr>
        <p:txBody>
          <a:bodyPr vert="horz" lIns="0" tIns="0" rIns="9144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
        <p:nvSpPr>
          <p:cNvPr id="26" name="Footer Placeholder 2">
            <a:extLst>
              <a:ext uri="{FF2B5EF4-FFF2-40B4-BE49-F238E27FC236}">
                <a16:creationId xmlns:a16="http://schemas.microsoft.com/office/drawing/2014/main" id="{98F54EEA-D9E4-49B5-99A2-9848725B000C}"/>
              </a:ext>
            </a:extLst>
          </p:cNvPr>
          <p:cNvSpPr txBox="1">
            <a:spLocks/>
          </p:cNvSpPr>
          <p:nvPr userDrawn="1"/>
        </p:nvSpPr>
        <p:spPr>
          <a:xfrm>
            <a:off x="469901" y="6638544"/>
            <a:ext cx="4586416" cy="219456"/>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a:solidFill>
                  <a:schemeClr val="tx1"/>
                </a:solidFill>
                <a:latin typeface="Open Sans" panose="020B0606030504020204" pitchFamily="34" charset="0"/>
                <a:ea typeface="Open Sans" panose="020B0606030504020204" pitchFamily="34" charset="0"/>
                <a:cs typeface="Open Sans" panose="020B0606030504020204" pitchFamily="34" charset="0"/>
              </a:rPr>
              <a:t>Copyright © 2024 Deloitte Development LLC. All rights reserved.</a:t>
            </a:r>
            <a:endParaRPr lang="en-US" sz="800" dirty="0">
              <a:solidFill>
                <a:prstClr val="black">
                  <a:lumMod val="50000"/>
                  <a:lumOff val="50000"/>
                </a:prst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1547121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2" r:id="rId17"/>
    <p:sldLayoutId id="2147483763" r:id="rId18"/>
    <p:sldLayoutId id="2147483764" r:id="rId19"/>
    <p:sldLayoutId id="2147483765" r:id="rId20"/>
    <p:sldLayoutId id="2147483766" r:id="rId21"/>
    <p:sldLayoutId id="2147483767" r:id="rId22"/>
  </p:sldLayoutIdLst>
  <p:hf hdr="0" ftr="0" dt="0"/>
  <p:txStyles>
    <p:titleStyle>
      <a:lvl1pPr algn="l" defTabSz="457206" rtl="0" eaLnBrk="1" latinLnBrk="0" hangingPunct="1">
        <a:lnSpc>
          <a:spcPct val="90000"/>
        </a:lnSpc>
        <a:spcBef>
          <a:spcPct val="0"/>
        </a:spcBef>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457206" rtl="0" eaLnBrk="1" latinLnBrk="0" hangingPunct="1">
        <a:spcBef>
          <a:spcPts val="1801"/>
        </a:spcBef>
        <a:buClr>
          <a:srgbClr val="37BAAB"/>
        </a:buClr>
        <a:buFont typeface="Arial"/>
        <a:buNone/>
        <a:defRPr sz="1801"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4" indent="-228604" algn="l" defTabSz="457206" rtl="0" eaLnBrk="1" latinLnBrk="0" hangingPunct="1">
        <a:spcBef>
          <a:spcPts val="1200"/>
        </a:spcBef>
        <a:buClr>
          <a:srgbClr val="37BAAB"/>
        </a:buClr>
        <a:buFont typeface="Arial"/>
        <a:buChar char="•"/>
        <a:defRPr sz="180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48647" indent="-228604" algn="l" defTabSz="457206" rtl="0" eaLnBrk="1" latinLnBrk="0" hangingPunct="1">
        <a:spcBef>
          <a:spcPts val="601"/>
        </a:spcBef>
        <a:buClr>
          <a:srgbClr val="37BAAB"/>
        </a:buClr>
        <a:buFont typeface="Lucida Grande"/>
        <a:buChar char="–"/>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914411" indent="-228604" algn="l" defTabSz="457206" rtl="0" eaLnBrk="1" latinLnBrk="0" hangingPunct="1">
        <a:spcBef>
          <a:spcPts val="601"/>
        </a:spcBef>
        <a:buClr>
          <a:srgbClr val="37BAAB"/>
        </a:buClr>
        <a:buFont typeface="Arial"/>
        <a:buChar char="•"/>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234456" indent="-182882" algn="l" defTabSz="457206" rtl="0" eaLnBrk="1" latinLnBrk="0" hangingPunct="1">
        <a:spcBef>
          <a:spcPts val="300"/>
        </a:spcBef>
        <a:buClr>
          <a:srgbClr val="37BAAB"/>
        </a:buClr>
        <a:buFont typeface="Arial"/>
        <a:buChar char="»"/>
        <a:defRPr sz="140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32" indent="-228604"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8" indent="-228604"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4" indent="-228604"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4" algn="l" defTabSz="4572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6" rtl="0" eaLnBrk="1" latinLnBrk="0" hangingPunct="1">
        <a:defRPr sz="1801" kern="1200">
          <a:solidFill>
            <a:schemeClr val="tx1"/>
          </a:solidFill>
          <a:latin typeface="+mn-lt"/>
          <a:ea typeface="+mn-ea"/>
          <a:cs typeface="+mn-cs"/>
        </a:defRPr>
      </a:lvl1pPr>
      <a:lvl2pPr marL="457206" algn="l" defTabSz="457206" rtl="0" eaLnBrk="1" latinLnBrk="0" hangingPunct="1">
        <a:defRPr sz="1801" kern="1200">
          <a:solidFill>
            <a:schemeClr val="tx1"/>
          </a:solidFill>
          <a:latin typeface="+mn-lt"/>
          <a:ea typeface="+mn-ea"/>
          <a:cs typeface="+mn-cs"/>
        </a:defRPr>
      </a:lvl2pPr>
      <a:lvl3pPr marL="914411" algn="l" defTabSz="457206" rtl="0" eaLnBrk="1" latinLnBrk="0" hangingPunct="1">
        <a:defRPr sz="1801" kern="1200">
          <a:solidFill>
            <a:schemeClr val="tx1"/>
          </a:solidFill>
          <a:latin typeface="+mn-lt"/>
          <a:ea typeface="+mn-ea"/>
          <a:cs typeface="+mn-cs"/>
        </a:defRPr>
      </a:lvl3pPr>
      <a:lvl4pPr marL="1371617" algn="l" defTabSz="457206" rtl="0" eaLnBrk="1" latinLnBrk="0" hangingPunct="1">
        <a:defRPr sz="1801" kern="1200">
          <a:solidFill>
            <a:schemeClr val="tx1"/>
          </a:solidFill>
          <a:latin typeface="+mn-lt"/>
          <a:ea typeface="+mn-ea"/>
          <a:cs typeface="+mn-cs"/>
        </a:defRPr>
      </a:lvl4pPr>
      <a:lvl5pPr marL="1828823" algn="l" defTabSz="457206" rtl="0" eaLnBrk="1" latinLnBrk="0" hangingPunct="1">
        <a:defRPr sz="1801" kern="1200">
          <a:solidFill>
            <a:schemeClr val="tx1"/>
          </a:solidFill>
          <a:latin typeface="+mn-lt"/>
          <a:ea typeface="+mn-ea"/>
          <a:cs typeface="+mn-cs"/>
        </a:defRPr>
      </a:lvl5pPr>
      <a:lvl6pPr marL="2286029" algn="l" defTabSz="457206" rtl="0" eaLnBrk="1" latinLnBrk="0" hangingPunct="1">
        <a:defRPr sz="1801" kern="1200">
          <a:solidFill>
            <a:schemeClr val="tx1"/>
          </a:solidFill>
          <a:latin typeface="+mn-lt"/>
          <a:ea typeface="+mn-ea"/>
          <a:cs typeface="+mn-cs"/>
        </a:defRPr>
      </a:lvl6pPr>
      <a:lvl7pPr marL="2743234" algn="l" defTabSz="457206" rtl="0" eaLnBrk="1" latinLnBrk="0" hangingPunct="1">
        <a:defRPr sz="1801" kern="1200">
          <a:solidFill>
            <a:schemeClr val="tx1"/>
          </a:solidFill>
          <a:latin typeface="+mn-lt"/>
          <a:ea typeface="+mn-ea"/>
          <a:cs typeface="+mn-cs"/>
        </a:defRPr>
      </a:lvl7pPr>
      <a:lvl8pPr marL="3200440" algn="l" defTabSz="457206" rtl="0" eaLnBrk="1" latinLnBrk="0" hangingPunct="1">
        <a:defRPr sz="1801" kern="1200">
          <a:solidFill>
            <a:schemeClr val="tx1"/>
          </a:solidFill>
          <a:latin typeface="+mn-lt"/>
          <a:ea typeface="+mn-ea"/>
          <a:cs typeface="+mn-cs"/>
        </a:defRPr>
      </a:lvl8pPr>
      <a:lvl9pPr marL="3657646" algn="l" defTabSz="457206"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EF5EC"/>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
          <a:srcRect l="762"/>
          <a:stretch/>
        </p:blipFill>
        <p:spPr>
          <a:xfrm rot="5400000">
            <a:off x="9464500" y="2843774"/>
            <a:ext cx="6858000" cy="1170455"/>
          </a:xfrm>
          <a:prstGeom prst="rect">
            <a:avLst/>
          </a:prstGeom>
        </p:spPr>
      </p:pic>
    </p:spTree>
    <p:extLst>
      <p:ext uri="{BB962C8B-B14F-4D97-AF65-F5344CB8AC3E}">
        <p14:creationId xmlns:p14="http://schemas.microsoft.com/office/powerpoint/2010/main" val="2005164372"/>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EF5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3"/>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3"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
          <a:stretch>
            <a:fillRect/>
          </a:stretch>
        </p:blipFill>
        <p:spPr>
          <a:xfrm rot="5400000">
            <a:off x="9208748" y="2991035"/>
            <a:ext cx="6858623" cy="876557"/>
          </a:xfrm>
          <a:prstGeom prst="rect">
            <a:avLst/>
          </a:prstGeom>
        </p:spPr>
      </p:pic>
    </p:spTree>
    <p:extLst>
      <p:ext uri="{BB962C8B-B14F-4D97-AF65-F5344CB8AC3E}">
        <p14:creationId xmlns:p14="http://schemas.microsoft.com/office/powerpoint/2010/main" val="870229402"/>
      </p:ext>
    </p:extLst>
  </p:cSld>
  <p:clrMap bg1="lt1" tx1="dk1" bg2="lt2" tx2="dk2" accent1="accent1" accent2="accent2" accent3="accent3" accent4="accent4" accent5="accent5" accent6="accent6" hlink="hlink" folHlink="folHlink"/>
  <p:sldLayoutIdLst>
    <p:sldLayoutId id="2147483881" r:id="rId1"/>
  </p:sldLayoutIdLst>
  <p:transition>
    <p:fade/>
  </p:transition>
  <p:txStyles>
    <p:titleStyle>
      <a:lvl1pPr algn="l" defTabSz="914016" rtl="0" eaLnBrk="1" latinLnBrk="0" hangingPunct="1">
        <a:lnSpc>
          <a:spcPct val="90000"/>
        </a:lnSpc>
        <a:spcBef>
          <a:spcPct val="0"/>
        </a:spcBef>
        <a:buNone/>
        <a:defRPr lang="en-US" sz="470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15" marR="0" indent="-336015" algn="l" defTabSz="914016" rtl="0" eaLnBrk="1" fontAlgn="auto" latinLnBrk="0" hangingPunct="1">
        <a:lnSpc>
          <a:spcPct val="90000"/>
        </a:lnSpc>
        <a:spcBef>
          <a:spcPct val="20000"/>
        </a:spcBef>
        <a:spcAft>
          <a:spcPts val="0"/>
        </a:spcAft>
        <a:buClrTx/>
        <a:buSzPct val="90000"/>
        <a:buFont typeface="Arial" pitchFamily="34" charset="0"/>
        <a:buChar char="•"/>
        <a:tabLst/>
        <a:defRPr sz="3919" kern="1200" spc="0" baseline="0">
          <a:gradFill>
            <a:gsLst>
              <a:gs pos="1250">
                <a:schemeClr val="tx1"/>
              </a:gs>
              <a:gs pos="100000">
                <a:schemeClr val="tx1"/>
              </a:gs>
            </a:gsLst>
            <a:lin ang="5400000" scaled="0"/>
          </a:gradFill>
          <a:latin typeface="+mj-lt"/>
          <a:ea typeface="+mn-ea"/>
          <a:cs typeface="+mn-cs"/>
        </a:defRPr>
      </a:lvl1pPr>
      <a:lvl2pPr marL="572471" marR="0" indent="-236454" algn="l" defTabSz="914016"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036"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047"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058"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543"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561"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569"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016" rtl="0" eaLnBrk="1" latinLnBrk="0" hangingPunct="1">
        <a:defRPr sz="1765" kern="1200">
          <a:solidFill>
            <a:schemeClr val="tx1"/>
          </a:solidFill>
          <a:latin typeface="+mn-lt"/>
          <a:ea typeface="+mn-ea"/>
          <a:cs typeface="+mn-cs"/>
        </a:defRPr>
      </a:lvl1pPr>
      <a:lvl2pPr marL="457007" algn="l" defTabSz="914016" rtl="0" eaLnBrk="1" latinLnBrk="0" hangingPunct="1">
        <a:defRPr sz="1765" kern="1200">
          <a:solidFill>
            <a:schemeClr val="tx1"/>
          </a:solidFill>
          <a:latin typeface="+mn-lt"/>
          <a:ea typeface="+mn-ea"/>
          <a:cs typeface="+mn-cs"/>
        </a:defRPr>
      </a:lvl2pPr>
      <a:lvl3pPr marL="914016" algn="l" defTabSz="914016" rtl="0" eaLnBrk="1" latinLnBrk="0" hangingPunct="1">
        <a:defRPr sz="1765" kern="1200">
          <a:solidFill>
            <a:schemeClr val="tx1"/>
          </a:solidFill>
          <a:latin typeface="+mn-lt"/>
          <a:ea typeface="+mn-ea"/>
          <a:cs typeface="+mn-cs"/>
        </a:defRPr>
      </a:lvl3pPr>
      <a:lvl4pPr marL="1371024" algn="l" defTabSz="914016" rtl="0" eaLnBrk="1" latinLnBrk="0" hangingPunct="1">
        <a:defRPr sz="1765" kern="1200">
          <a:solidFill>
            <a:schemeClr val="tx1"/>
          </a:solidFill>
          <a:latin typeface="+mn-lt"/>
          <a:ea typeface="+mn-ea"/>
          <a:cs typeface="+mn-cs"/>
        </a:defRPr>
      </a:lvl4pPr>
      <a:lvl5pPr marL="1828032" algn="l" defTabSz="914016" rtl="0" eaLnBrk="1" latinLnBrk="0" hangingPunct="1">
        <a:defRPr sz="1765" kern="1200">
          <a:solidFill>
            <a:schemeClr val="tx1"/>
          </a:solidFill>
          <a:latin typeface="+mn-lt"/>
          <a:ea typeface="+mn-ea"/>
          <a:cs typeface="+mn-cs"/>
        </a:defRPr>
      </a:lvl5pPr>
      <a:lvl6pPr marL="2285040" algn="l" defTabSz="914016" rtl="0" eaLnBrk="1" latinLnBrk="0" hangingPunct="1">
        <a:defRPr sz="1765" kern="1200">
          <a:solidFill>
            <a:schemeClr val="tx1"/>
          </a:solidFill>
          <a:latin typeface="+mn-lt"/>
          <a:ea typeface="+mn-ea"/>
          <a:cs typeface="+mn-cs"/>
        </a:defRPr>
      </a:lvl6pPr>
      <a:lvl7pPr marL="2742048" algn="l" defTabSz="914016" rtl="0" eaLnBrk="1" latinLnBrk="0" hangingPunct="1">
        <a:defRPr sz="1765" kern="1200">
          <a:solidFill>
            <a:schemeClr val="tx1"/>
          </a:solidFill>
          <a:latin typeface="+mn-lt"/>
          <a:ea typeface="+mn-ea"/>
          <a:cs typeface="+mn-cs"/>
        </a:defRPr>
      </a:lvl7pPr>
      <a:lvl8pPr marL="3199055" algn="l" defTabSz="914016" rtl="0" eaLnBrk="1" latinLnBrk="0" hangingPunct="1">
        <a:defRPr sz="1765" kern="1200">
          <a:solidFill>
            <a:schemeClr val="tx1"/>
          </a:solidFill>
          <a:latin typeface="+mn-lt"/>
          <a:ea typeface="+mn-ea"/>
          <a:cs typeface="+mn-cs"/>
        </a:defRPr>
      </a:lvl8pPr>
      <a:lvl9pPr marL="3656065" algn="l" defTabSz="914016"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4AD50E3-743F-2ED1-9167-6F49921E6745}"/>
              </a:ext>
            </a:extLst>
          </p:cNvPr>
          <p:cNvSpPr>
            <a:spLocks noGrp="1"/>
          </p:cNvSpPr>
          <p:nvPr>
            <p:ph type="subTitle" idx="1"/>
          </p:nvPr>
        </p:nvSpPr>
        <p:spPr>
          <a:xfrm>
            <a:off x="482602" y="2597277"/>
            <a:ext cx="10350500" cy="2939907"/>
          </a:xfrm>
        </p:spPr>
        <p:txBody>
          <a:bodyPr/>
          <a:lstStyle/>
          <a:p>
            <a:r>
              <a:rPr lang="en-US" sz="2400" b="1" i="0" dirty="0">
                <a:solidFill>
                  <a:schemeClr val="bg1"/>
                </a:solidFill>
                <a:effectLst/>
                <a:latin typeface="Segoe UI" panose="020B0502040204020203" pitchFamily="34" charset="0"/>
              </a:rPr>
              <a:t>Automating the Order-to-Cash Process with RPA (Class 3/4)</a:t>
            </a:r>
          </a:p>
          <a:p>
            <a:endParaRPr lang="en-US" sz="3200" dirty="0"/>
          </a:p>
          <a:p>
            <a:r>
              <a:rPr lang="en-US" sz="3200" dirty="0"/>
              <a:t>Adv. Advisory | ACCTG 528</a:t>
            </a:r>
          </a:p>
          <a:p>
            <a:r>
              <a:rPr lang="en-US" sz="3200" dirty="0"/>
              <a:t>MPAcc Class of 2025</a:t>
            </a:r>
          </a:p>
        </p:txBody>
      </p:sp>
      <p:sp>
        <p:nvSpPr>
          <p:cNvPr id="3" name="Title 2">
            <a:extLst>
              <a:ext uri="{FF2B5EF4-FFF2-40B4-BE49-F238E27FC236}">
                <a16:creationId xmlns:a16="http://schemas.microsoft.com/office/drawing/2014/main" id="{A0397259-DAB5-AB54-FA12-2190040605BC}"/>
              </a:ext>
            </a:extLst>
          </p:cNvPr>
          <p:cNvSpPr>
            <a:spLocks noGrp="1"/>
          </p:cNvSpPr>
          <p:nvPr>
            <p:ph type="title"/>
          </p:nvPr>
        </p:nvSpPr>
        <p:spPr>
          <a:xfrm>
            <a:off x="482602" y="973563"/>
            <a:ext cx="10325100" cy="1623714"/>
          </a:xfrm>
        </p:spPr>
        <p:txBody>
          <a:bodyPr/>
          <a:lstStyle/>
          <a:p>
            <a:r>
              <a:rPr lang="en-US" sz="4800" dirty="0">
                <a:latin typeface="Arial Black"/>
                <a:cs typeface="Arial"/>
              </a:rPr>
              <a:t>Introduction to Robotic Process Automation (RPA)</a:t>
            </a:r>
            <a:endParaRPr lang="en-US" dirty="0"/>
          </a:p>
        </p:txBody>
      </p:sp>
    </p:spTree>
    <p:extLst>
      <p:ext uri="{BB962C8B-B14F-4D97-AF65-F5344CB8AC3E}">
        <p14:creationId xmlns:p14="http://schemas.microsoft.com/office/powerpoint/2010/main" val="429488541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3E8B6-F3ED-9A41-F105-16A5EE7872FD}"/>
              </a:ext>
            </a:extLst>
          </p:cNvPr>
          <p:cNvPicPr>
            <a:picLocks noChangeAspect="1"/>
          </p:cNvPicPr>
          <p:nvPr/>
        </p:nvPicPr>
        <p:blipFill>
          <a:blip r:embed="rId2"/>
          <a:stretch>
            <a:fillRect/>
          </a:stretch>
        </p:blipFill>
        <p:spPr>
          <a:xfrm>
            <a:off x="737439" y="1056944"/>
            <a:ext cx="10717121" cy="4744112"/>
          </a:xfrm>
          <a:prstGeom prst="rect">
            <a:avLst/>
          </a:prstGeom>
        </p:spPr>
      </p:pic>
      <p:cxnSp>
        <p:nvCxnSpPr>
          <p:cNvPr id="7" name="Straight Arrow Connector 6">
            <a:extLst>
              <a:ext uri="{FF2B5EF4-FFF2-40B4-BE49-F238E27FC236}">
                <a16:creationId xmlns:a16="http://schemas.microsoft.com/office/drawing/2014/main" id="{8498B56D-EB65-1D84-48AB-E725DB0F7457}"/>
              </a:ext>
            </a:extLst>
          </p:cNvPr>
          <p:cNvCxnSpPr/>
          <p:nvPr/>
        </p:nvCxnSpPr>
        <p:spPr>
          <a:xfrm flipH="1">
            <a:off x="4235450" y="615950"/>
            <a:ext cx="4686300" cy="2184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9D2DF172-5DCE-6A9D-F4D7-AB7C85BC745B}"/>
              </a:ext>
            </a:extLst>
          </p:cNvPr>
          <p:cNvSpPr txBox="1"/>
          <p:nvPr/>
        </p:nvSpPr>
        <p:spPr>
          <a:xfrm>
            <a:off x="6794500" y="223487"/>
            <a:ext cx="4998869" cy="369332"/>
          </a:xfrm>
          <a:prstGeom prst="rect">
            <a:avLst/>
          </a:prstGeom>
          <a:noFill/>
        </p:spPr>
        <p:txBody>
          <a:bodyPr wrap="none" rtlCol="0">
            <a:spAutoFit/>
          </a:bodyPr>
          <a:lstStyle/>
          <a:p>
            <a:r>
              <a:rPr lang="en-US" dirty="0">
                <a:latin typeface="+mn-lt"/>
              </a:rPr>
              <a:t>Biggest Risk is overwriting/deleting data here</a:t>
            </a:r>
          </a:p>
        </p:txBody>
      </p:sp>
      <p:cxnSp>
        <p:nvCxnSpPr>
          <p:cNvPr id="10" name="Straight Arrow Connector 9">
            <a:extLst>
              <a:ext uri="{FF2B5EF4-FFF2-40B4-BE49-F238E27FC236}">
                <a16:creationId xmlns:a16="http://schemas.microsoft.com/office/drawing/2014/main" id="{1261D86F-125C-0225-F780-AD580D1D96B8}"/>
              </a:ext>
            </a:extLst>
          </p:cNvPr>
          <p:cNvCxnSpPr/>
          <p:nvPr/>
        </p:nvCxnSpPr>
        <p:spPr>
          <a:xfrm>
            <a:off x="1397000" y="488950"/>
            <a:ext cx="984250" cy="21018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9B1A224-D71B-A77E-81C3-D6478F8A91D7}"/>
              </a:ext>
            </a:extLst>
          </p:cNvPr>
          <p:cNvCxnSpPr/>
          <p:nvPr/>
        </p:nvCxnSpPr>
        <p:spPr>
          <a:xfrm flipH="1" flipV="1">
            <a:off x="3079750" y="3130550"/>
            <a:ext cx="1009650" cy="14414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7C82C8AC-6016-EBA8-B037-44FADD1F215F}"/>
              </a:ext>
            </a:extLst>
          </p:cNvPr>
          <p:cNvSpPr txBox="1"/>
          <p:nvPr/>
        </p:nvSpPr>
        <p:spPr>
          <a:xfrm>
            <a:off x="284594" y="147287"/>
            <a:ext cx="5406032" cy="369332"/>
          </a:xfrm>
          <a:prstGeom prst="rect">
            <a:avLst/>
          </a:prstGeom>
          <a:noFill/>
        </p:spPr>
        <p:txBody>
          <a:bodyPr wrap="none" rtlCol="0">
            <a:spAutoFit/>
          </a:bodyPr>
          <a:lstStyle/>
          <a:p>
            <a:r>
              <a:rPr lang="en-US" dirty="0">
                <a:latin typeface="+mn-lt"/>
              </a:rPr>
              <a:t>Backup as one option in case of problems/errors</a:t>
            </a:r>
          </a:p>
        </p:txBody>
      </p:sp>
      <p:sp>
        <p:nvSpPr>
          <p:cNvPr id="14" name="TextBox 13">
            <a:extLst>
              <a:ext uri="{FF2B5EF4-FFF2-40B4-BE49-F238E27FC236}">
                <a16:creationId xmlns:a16="http://schemas.microsoft.com/office/drawing/2014/main" id="{A1284E7D-A5E1-F59C-C571-87B0F561F287}"/>
              </a:ext>
            </a:extLst>
          </p:cNvPr>
          <p:cNvSpPr txBox="1"/>
          <p:nvPr/>
        </p:nvSpPr>
        <p:spPr>
          <a:xfrm>
            <a:off x="4178300" y="4572000"/>
            <a:ext cx="5116081" cy="646331"/>
          </a:xfrm>
          <a:prstGeom prst="rect">
            <a:avLst/>
          </a:prstGeom>
          <a:noFill/>
        </p:spPr>
        <p:txBody>
          <a:bodyPr wrap="none" rtlCol="0">
            <a:spAutoFit/>
          </a:bodyPr>
          <a:lstStyle/>
          <a:p>
            <a:r>
              <a:rPr lang="en-US" dirty="0">
                <a:latin typeface="+mn-lt"/>
              </a:rPr>
              <a:t>Working version of the file here.</a:t>
            </a:r>
          </a:p>
          <a:p>
            <a:pPr marL="285750" indent="-285750">
              <a:buFont typeface="Arial" panose="020B0604020202020204" pitchFamily="34" charset="0"/>
              <a:buChar char="•"/>
            </a:pPr>
            <a:r>
              <a:rPr lang="en-US" dirty="0">
                <a:latin typeface="+mn-lt"/>
              </a:rPr>
              <a:t>Keeping relevant </a:t>
            </a:r>
            <a:r>
              <a:rPr lang="en-US">
                <a:latin typeface="+mn-lt"/>
              </a:rPr>
              <a:t>data and </a:t>
            </a:r>
            <a:r>
              <a:rPr lang="en-US" dirty="0">
                <a:latin typeface="+mn-lt"/>
              </a:rPr>
              <a:t>adding new data</a:t>
            </a:r>
          </a:p>
        </p:txBody>
      </p:sp>
    </p:spTree>
    <p:extLst>
      <p:ext uri="{BB962C8B-B14F-4D97-AF65-F5344CB8AC3E}">
        <p14:creationId xmlns:p14="http://schemas.microsoft.com/office/powerpoint/2010/main" val="399622718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BBF575-22CD-9C9E-1E9B-667EF8752D15}"/>
              </a:ext>
            </a:extLst>
          </p:cNvPr>
          <p:cNvSpPr>
            <a:spLocks noGrp="1"/>
          </p:cNvSpPr>
          <p:nvPr>
            <p:ph sz="quarter" idx="11"/>
          </p:nvPr>
        </p:nvSpPr>
        <p:spPr/>
        <p:txBody>
          <a:bodyPr/>
          <a:lstStyle/>
          <a:p>
            <a:endParaRPr lang="en-US"/>
          </a:p>
        </p:txBody>
      </p:sp>
      <p:sp>
        <p:nvSpPr>
          <p:cNvPr id="3" name="Title 2">
            <a:extLst>
              <a:ext uri="{FF2B5EF4-FFF2-40B4-BE49-F238E27FC236}">
                <a16:creationId xmlns:a16="http://schemas.microsoft.com/office/drawing/2014/main" id="{C287D9CA-D708-59E0-E621-9799C4E8ED39}"/>
              </a:ext>
            </a:extLst>
          </p:cNvPr>
          <p:cNvSpPr>
            <a:spLocks noGrp="1"/>
          </p:cNvSpPr>
          <p:nvPr>
            <p:ph type="title"/>
          </p:nvPr>
        </p:nvSpPr>
        <p:spPr/>
        <p:txBody>
          <a:bodyPr/>
          <a:lstStyle/>
          <a:p>
            <a:r>
              <a:rPr lang="en-US" dirty="0"/>
              <a:t>Example: Update an excel file task</a:t>
            </a:r>
          </a:p>
        </p:txBody>
      </p:sp>
      <p:pic>
        <p:nvPicPr>
          <p:cNvPr id="7" name="Picture 6">
            <a:extLst>
              <a:ext uri="{FF2B5EF4-FFF2-40B4-BE49-F238E27FC236}">
                <a16:creationId xmlns:a16="http://schemas.microsoft.com/office/drawing/2014/main" id="{BB26FBA0-9AA5-07C4-8CE0-AB4C1AF2F3F6}"/>
              </a:ext>
            </a:extLst>
          </p:cNvPr>
          <p:cNvPicPr>
            <a:picLocks noChangeAspect="1"/>
          </p:cNvPicPr>
          <p:nvPr/>
        </p:nvPicPr>
        <p:blipFill>
          <a:blip r:embed="rId2"/>
          <a:stretch>
            <a:fillRect/>
          </a:stretch>
        </p:blipFill>
        <p:spPr>
          <a:xfrm>
            <a:off x="518334" y="1420723"/>
            <a:ext cx="11155332" cy="1286054"/>
          </a:xfrm>
          <a:prstGeom prst="rect">
            <a:avLst/>
          </a:prstGeom>
        </p:spPr>
      </p:pic>
      <p:pic>
        <p:nvPicPr>
          <p:cNvPr id="9" name="Picture 8">
            <a:extLst>
              <a:ext uri="{FF2B5EF4-FFF2-40B4-BE49-F238E27FC236}">
                <a16:creationId xmlns:a16="http://schemas.microsoft.com/office/drawing/2014/main" id="{2FBFD079-61C5-69B1-2C22-5A28E95FB17E}"/>
              </a:ext>
            </a:extLst>
          </p:cNvPr>
          <p:cNvPicPr>
            <a:picLocks noChangeAspect="1"/>
          </p:cNvPicPr>
          <p:nvPr/>
        </p:nvPicPr>
        <p:blipFill>
          <a:blip r:embed="rId3"/>
          <a:stretch>
            <a:fillRect/>
          </a:stretch>
        </p:blipFill>
        <p:spPr>
          <a:xfrm>
            <a:off x="6282350" y="2706777"/>
            <a:ext cx="3284899" cy="4131834"/>
          </a:xfrm>
          <a:prstGeom prst="rect">
            <a:avLst/>
          </a:prstGeom>
        </p:spPr>
      </p:pic>
      <p:cxnSp>
        <p:nvCxnSpPr>
          <p:cNvPr id="11" name="Straight Arrow Connector 10">
            <a:extLst>
              <a:ext uri="{FF2B5EF4-FFF2-40B4-BE49-F238E27FC236}">
                <a16:creationId xmlns:a16="http://schemas.microsoft.com/office/drawing/2014/main" id="{B99B69A5-86BD-6C46-91FA-AFD161B678A1}"/>
              </a:ext>
            </a:extLst>
          </p:cNvPr>
          <p:cNvCxnSpPr/>
          <p:nvPr/>
        </p:nvCxnSpPr>
        <p:spPr>
          <a:xfrm>
            <a:off x="1333500" y="2159000"/>
            <a:ext cx="5130800" cy="22161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1AA01B84-2533-4CF5-BFC7-4B0F6877EF64}"/>
              </a:ext>
            </a:extLst>
          </p:cNvPr>
          <p:cNvCxnSpPr/>
          <p:nvPr/>
        </p:nvCxnSpPr>
        <p:spPr>
          <a:xfrm>
            <a:off x="1333500" y="2328557"/>
            <a:ext cx="5130800" cy="22161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F8844620-EDE1-50A5-7A42-147FD4F50978}"/>
              </a:ext>
            </a:extLst>
          </p:cNvPr>
          <p:cNvCxnSpPr/>
          <p:nvPr/>
        </p:nvCxnSpPr>
        <p:spPr>
          <a:xfrm>
            <a:off x="1333500" y="2481182"/>
            <a:ext cx="5130800" cy="22161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CA9A2C9F-7D6E-422A-580F-C475AD888C59}"/>
              </a:ext>
            </a:extLst>
          </p:cNvPr>
          <p:cNvSpPr/>
          <p:nvPr/>
        </p:nvSpPr>
        <p:spPr>
          <a:xfrm>
            <a:off x="10306050" y="2063750"/>
            <a:ext cx="596900" cy="565150"/>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FA34530-E109-D378-51D9-F8A05DFC410A}"/>
              </a:ext>
            </a:extLst>
          </p:cNvPr>
          <p:cNvSpPr/>
          <p:nvPr/>
        </p:nvSpPr>
        <p:spPr>
          <a:xfrm>
            <a:off x="8178800" y="4311650"/>
            <a:ext cx="533400" cy="385682"/>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42D32733-7EFA-D44E-74B5-E4A79E22AF14}"/>
              </a:ext>
            </a:extLst>
          </p:cNvPr>
          <p:cNvCxnSpPr>
            <a:endCxn id="15" idx="3"/>
          </p:cNvCxnSpPr>
          <p:nvPr/>
        </p:nvCxnSpPr>
        <p:spPr>
          <a:xfrm flipH="1">
            <a:off x="8712200" y="2628900"/>
            <a:ext cx="1663700" cy="18755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BB876A9C-7B47-48C2-318F-B574F503D810}"/>
              </a:ext>
            </a:extLst>
          </p:cNvPr>
          <p:cNvSpPr/>
          <p:nvPr/>
        </p:nvSpPr>
        <p:spPr>
          <a:xfrm>
            <a:off x="6868334" y="4311650"/>
            <a:ext cx="455417" cy="385682"/>
          </a:xfrm>
          <a:prstGeom prst="rect">
            <a:avLst/>
          </a:prstGeom>
          <a:solidFill>
            <a:schemeClr val="accent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E5F58816-4BD4-1AF7-79ED-3FC0E6634E4A}"/>
              </a:ext>
            </a:extLst>
          </p:cNvPr>
          <p:cNvCxnSpPr/>
          <p:nvPr/>
        </p:nvCxnSpPr>
        <p:spPr>
          <a:xfrm>
            <a:off x="2324100" y="2133600"/>
            <a:ext cx="5130800" cy="221615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3" name="Straight Arrow Connector 22">
            <a:extLst>
              <a:ext uri="{FF2B5EF4-FFF2-40B4-BE49-F238E27FC236}">
                <a16:creationId xmlns:a16="http://schemas.microsoft.com/office/drawing/2014/main" id="{86CFC5E0-DCE9-EC36-9B28-0F7381D5C2E8}"/>
              </a:ext>
            </a:extLst>
          </p:cNvPr>
          <p:cNvCxnSpPr/>
          <p:nvPr/>
        </p:nvCxnSpPr>
        <p:spPr>
          <a:xfrm>
            <a:off x="2324100" y="2303157"/>
            <a:ext cx="5130800" cy="221615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4" name="Straight Arrow Connector 23">
            <a:extLst>
              <a:ext uri="{FF2B5EF4-FFF2-40B4-BE49-F238E27FC236}">
                <a16:creationId xmlns:a16="http://schemas.microsoft.com/office/drawing/2014/main" id="{4695725E-49A7-9E0A-9287-DC0CF9E43A0F}"/>
              </a:ext>
            </a:extLst>
          </p:cNvPr>
          <p:cNvCxnSpPr/>
          <p:nvPr/>
        </p:nvCxnSpPr>
        <p:spPr>
          <a:xfrm>
            <a:off x="2324100" y="2455782"/>
            <a:ext cx="5130800" cy="221615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5" name="TextBox 24">
            <a:extLst>
              <a:ext uri="{FF2B5EF4-FFF2-40B4-BE49-F238E27FC236}">
                <a16:creationId xmlns:a16="http://schemas.microsoft.com/office/drawing/2014/main" id="{8D08B2D2-6E6C-077C-B84E-1B75BAE21BBF}"/>
              </a:ext>
            </a:extLst>
          </p:cNvPr>
          <p:cNvSpPr txBox="1"/>
          <p:nvPr/>
        </p:nvSpPr>
        <p:spPr>
          <a:xfrm>
            <a:off x="7791450" y="4325023"/>
            <a:ext cx="393700" cy="369332"/>
          </a:xfrm>
          <a:prstGeom prst="rect">
            <a:avLst/>
          </a:prstGeom>
          <a:noFill/>
          <a:ln w="19050">
            <a:solidFill>
              <a:schemeClr val="accent1"/>
            </a:solidFill>
          </a:ln>
        </p:spPr>
        <p:txBody>
          <a:bodyPr wrap="square" rtlCol="0">
            <a:spAutoFit/>
          </a:bodyPr>
          <a:lstStyle/>
          <a:p>
            <a:r>
              <a:rPr lang="en-US" dirty="0">
                <a:solidFill>
                  <a:schemeClr val="accent1"/>
                </a:solidFill>
                <a:latin typeface="+mn-lt"/>
              </a:rPr>
              <a:t>?</a:t>
            </a:r>
          </a:p>
        </p:txBody>
      </p:sp>
    </p:spTree>
    <p:extLst>
      <p:ext uri="{BB962C8B-B14F-4D97-AF65-F5344CB8AC3E}">
        <p14:creationId xmlns:p14="http://schemas.microsoft.com/office/powerpoint/2010/main" val="951082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5766B9-F51E-0C93-A608-2C5CA4E4D870}"/>
              </a:ext>
            </a:extLst>
          </p:cNvPr>
          <p:cNvSpPr txBox="1">
            <a:spLocks/>
          </p:cNvSpPr>
          <p:nvPr/>
        </p:nvSpPr>
        <p:spPr>
          <a:xfrm>
            <a:off x="1545634" y="2746994"/>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algn="ctr" defTabSz="1219170" rtl="0" eaLnBrk="1" fontAlgn="auto" latinLnBrk="0" hangingPunct="1">
              <a:lnSpc>
                <a:spcPct val="100000"/>
              </a:lnSpc>
              <a:spcBef>
                <a:spcPts val="600"/>
              </a:spcBef>
              <a:spcAft>
                <a:spcPts val="0"/>
              </a:spcAft>
              <a:buClrTx/>
              <a:buSzPct val="100000"/>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mn-ea"/>
                <a:cs typeface="+mn-cs"/>
              </a:rPr>
              <a:t>Thank you</a:t>
            </a:r>
          </a:p>
        </p:txBody>
      </p:sp>
    </p:spTree>
    <p:extLst>
      <p:ext uri="{BB962C8B-B14F-4D97-AF65-F5344CB8AC3E}">
        <p14:creationId xmlns:p14="http://schemas.microsoft.com/office/powerpoint/2010/main" val="345923791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47E76-66C4-3A70-5757-2F64C81E6DBC}"/>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4D6AD8D-523A-CFD8-64DA-B29F4BC724D7}"/>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1B1AB41-75E9-C39E-0184-B93A0A725ADD}"/>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57594B7F-5D66-336D-71CC-B36236C7E124}"/>
              </a:ext>
            </a:extLst>
          </p:cNvPr>
          <p:cNvSpPr txBox="1"/>
          <p:nvPr/>
        </p:nvSpPr>
        <p:spPr>
          <a:xfrm>
            <a:off x="670560" y="2177143"/>
            <a:ext cx="9273540" cy="1815882"/>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chemeClr val="bg1"/>
                </a:solidFill>
                <a:latin typeface="+mn-lt"/>
              </a:rPr>
              <a:t>Review</a:t>
            </a:r>
          </a:p>
          <a:p>
            <a:pPr marL="285750" indent="-285750">
              <a:buFont typeface="Arial" panose="020B0604020202020204" pitchFamily="34" charset="0"/>
              <a:buChar char="•"/>
            </a:pPr>
            <a:r>
              <a:rPr lang="en-US" sz="2800" dirty="0">
                <a:solidFill>
                  <a:schemeClr val="bg1"/>
                </a:solidFill>
                <a:latin typeface="+mn-lt"/>
              </a:rPr>
              <a:t>Pure Reformed Oils Case: Continued</a:t>
            </a:r>
          </a:p>
          <a:p>
            <a:pPr marL="285750" indent="-285750">
              <a:buFont typeface="Arial" panose="020B0604020202020204" pitchFamily="34" charset="0"/>
              <a:buChar char="•"/>
            </a:pPr>
            <a:r>
              <a:rPr lang="en-US" sz="2800" dirty="0">
                <a:solidFill>
                  <a:schemeClr val="bg1"/>
                </a:solidFill>
                <a:latin typeface="+mn-lt"/>
              </a:rPr>
              <a:t>Lab 1: Make a back up of ERP system choices</a:t>
            </a:r>
          </a:p>
          <a:p>
            <a:pPr marL="285750" indent="-285750">
              <a:buFont typeface="Arial" panose="020B0604020202020204" pitchFamily="34" charset="0"/>
              <a:buChar char="•"/>
            </a:pPr>
            <a:r>
              <a:rPr lang="en-US" sz="2800" dirty="0">
                <a:solidFill>
                  <a:schemeClr val="bg1"/>
                </a:solidFill>
                <a:latin typeface="+mn-lt"/>
              </a:rPr>
              <a:t>Lab 2: Outputting data to specific excel cells</a:t>
            </a:r>
          </a:p>
        </p:txBody>
      </p:sp>
    </p:spTree>
    <p:extLst>
      <p:ext uri="{BB962C8B-B14F-4D97-AF65-F5344CB8AC3E}">
        <p14:creationId xmlns:p14="http://schemas.microsoft.com/office/powerpoint/2010/main" val="207980204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9A70D7-A92D-8C5A-DEDC-39D5A246341F}"/>
              </a:ext>
            </a:extLst>
          </p:cNvPr>
          <p:cNvSpPr>
            <a:spLocks noGrp="1"/>
          </p:cNvSpPr>
          <p:nvPr>
            <p:ph type="title"/>
          </p:nvPr>
        </p:nvSpPr>
        <p:spPr/>
        <p:txBody>
          <a:bodyPr/>
          <a:lstStyle/>
          <a:p>
            <a:r>
              <a:rPr lang="en-US" dirty="0"/>
              <a:t>Course Overview</a:t>
            </a:r>
          </a:p>
        </p:txBody>
      </p:sp>
      <p:pic>
        <p:nvPicPr>
          <p:cNvPr id="5" name="Picture 4" descr="A purple rectangular sign with white text&#10;&#10;AI-generated content may be incorrect.">
            <a:extLst>
              <a:ext uri="{FF2B5EF4-FFF2-40B4-BE49-F238E27FC236}">
                <a16:creationId xmlns:a16="http://schemas.microsoft.com/office/drawing/2014/main" id="{953493A8-9F79-5A46-79FC-F0677AC6058C}"/>
              </a:ext>
            </a:extLst>
          </p:cNvPr>
          <p:cNvPicPr>
            <a:picLocks noChangeAspect="1"/>
          </p:cNvPicPr>
          <p:nvPr/>
        </p:nvPicPr>
        <p:blipFill>
          <a:blip r:embed="rId2"/>
          <a:srcRect t="23294" b="25622"/>
          <a:stretch/>
        </p:blipFill>
        <p:spPr>
          <a:xfrm>
            <a:off x="952500" y="1597446"/>
            <a:ext cx="10287000" cy="3503364"/>
          </a:xfrm>
          <a:prstGeom prst="rect">
            <a:avLst/>
          </a:prstGeom>
        </p:spPr>
      </p:pic>
      <p:sp>
        <p:nvSpPr>
          <p:cNvPr id="2" name="Rectangle 1">
            <a:extLst>
              <a:ext uri="{FF2B5EF4-FFF2-40B4-BE49-F238E27FC236}">
                <a16:creationId xmlns:a16="http://schemas.microsoft.com/office/drawing/2014/main" id="{A56C5F72-57B1-5C6B-0261-B766D8B16C8E}"/>
              </a:ext>
            </a:extLst>
          </p:cNvPr>
          <p:cNvSpPr/>
          <p:nvPr/>
        </p:nvSpPr>
        <p:spPr>
          <a:xfrm>
            <a:off x="850900" y="1365250"/>
            <a:ext cx="5003800" cy="4850948"/>
          </a:xfrm>
          <a:prstGeom prst="rect">
            <a:avLst/>
          </a:prstGeom>
          <a:noFill/>
          <a:ln w="57150">
            <a:solidFill>
              <a:srgbClr val="FFC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ight Brace 3">
            <a:extLst>
              <a:ext uri="{FF2B5EF4-FFF2-40B4-BE49-F238E27FC236}">
                <a16:creationId xmlns:a16="http://schemas.microsoft.com/office/drawing/2014/main" id="{4B45CF65-D838-757F-CA0E-29DE83B2999A}"/>
              </a:ext>
            </a:extLst>
          </p:cNvPr>
          <p:cNvSpPr/>
          <p:nvPr/>
        </p:nvSpPr>
        <p:spPr>
          <a:xfrm>
            <a:off x="6096000" y="5168900"/>
            <a:ext cx="146050" cy="104729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9C731DAA-0291-2616-7C06-EA438EF71AE9}"/>
              </a:ext>
            </a:extLst>
          </p:cNvPr>
          <p:cNvSpPr txBox="1"/>
          <p:nvPr/>
        </p:nvSpPr>
        <p:spPr>
          <a:xfrm>
            <a:off x="6483349" y="5230884"/>
            <a:ext cx="5333896" cy="923330"/>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mn-lt"/>
              </a:rPr>
              <a:t>Order-to-Cash Process Automation</a:t>
            </a:r>
          </a:p>
          <a:p>
            <a:pPr marL="285750" indent="-285750">
              <a:buFont typeface="Arial" panose="020B0604020202020204" pitchFamily="34" charset="0"/>
              <a:buChar char="•"/>
            </a:pPr>
            <a:r>
              <a:rPr lang="en-US" i="1" dirty="0" err="1">
                <a:latin typeface="+mn-lt"/>
              </a:rPr>
              <a:t>UIPath</a:t>
            </a:r>
            <a:r>
              <a:rPr lang="en-US" i="1" dirty="0">
                <a:latin typeface="+mn-lt"/>
              </a:rPr>
              <a:t> Activities</a:t>
            </a:r>
          </a:p>
          <a:p>
            <a:pPr marL="285750" indent="-285750">
              <a:buFont typeface="Arial" panose="020B0604020202020204" pitchFamily="34" charset="0"/>
              <a:buChar char="•"/>
            </a:pPr>
            <a:r>
              <a:rPr lang="en-US" b="1" i="1" dirty="0">
                <a:solidFill>
                  <a:schemeClr val="tx2"/>
                </a:solidFill>
                <a:latin typeface="+mn-lt"/>
              </a:rPr>
              <a:t>Generalizing to any spreadsheet automation</a:t>
            </a:r>
          </a:p>
        </p:txBody>
      </p:sp>
    </p:spTree>
    <p:extLst>
      <p:ext uri="{BB962C8B-B14F-4D97-AF65-F5344CB8AC3E}">
        <p14:creationId xmlns:p14="http://schemas.microsoft.com/office/powerpoint/2010/main" val="268045073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0B128-39E9-D079-51A9-46B3205E770E}"/>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5E66C1D-EFC9-D032-8F7E-FAB8467B5E20}"/>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A0D162E-7552-7776-B07D-D28D36A7C322}"/>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B5D848C8-BF6D-9B39-6650-896ECF81343F}"/>
              </a:ext>
            </a:extLst>
          </p:cNvPr>
          <p:cNvSpPr txBox="1"/>
          <p:nvPr/>
        </p:nvSpPr>
        <p:spPr>
          <a:xfrm>
            <a:off x="670560" y="2177143"/>
            <a:ext cx="9273540"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accent2"/>
                </a:solidFill>
                <a:latin typeface="+mn-lt"/>
              </a:rPr>
              <a:t>Review</a:t>
            </a:r>
          </a:p>
          <a:p>
            <a:pPr marL="285750" indent="-285750">
              <a:buFont typeface="Arial" panose="020B0604020202020204" pitchFamily="34" charset="0"/>
              <a:buChar char="•"/>
            </a:pPr>
            <a:r>
              <a:rPr lang="en-US" sz="2800" b="1" dirty="0">
                <a:solidFill>
                  <a:schemeClr val="bg1"/>
                </a:solidFill>
                <a:latin typeface="+mn-lt"/>
              </a:rPr>
              <a:t>Pure Reformed Oils Case: Continued</a:t>
            </a:r>
          </a:p>
          <a:p>
            <a:pPr marL="285750" indent="-285750">
              <a:buFont typeface="Arial" panose="020B0604020202020204" pitchFamily="34" charset="0"/>
              <a:buChar char="•"/>
            </a:pPr>
            <a:r>
              <a:rPr lang="en-US" sz="2800" dirty="0">
                <a:solidFill>
                  <a:schemeClr val="bg1"/>
                </a:solidFill>
                <a:latin typeface="+mn-lt"/>
              </a:rPr>
              <a:t>Lab 1: Make a back up of ERP system choices</a:t>
            </a:r>
          </a:p>
          <a:p>
            <a:pPr marL="285750" indent="-285750">
              <a:buFont typeface="Arial" panose="020B0604020202020204" pitchFamily="34" charset="0"/>
              <a:buChar char="•"/>
            </a:pPr>
            <a:r>
              <a:rPr lang="en-US" sz="2800" dirty="0">
                <a:solidFill>
                  <a:schemeClr val="bg1"/>
                </a:solidFill>
                <a:latin typeface="+mn-lt"/>
              </a:rPr>
              <a:t>Lab 2: Outputting data to specific excel cells</a:t>
            </a:r>
          </a:p>
        </p:txBody>
      </p:sp>
    </p:spTree>
    <p:extLst>
      <p:ext uri="{BB962C8B-B14F-4D97-AF65-F5344CB8AC3E}">
        <p14:creationId xmlns:p14="http://schemas.microsoft.com/office/powerpoint/2010/main" val="6651952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50B89A-6F66-46AF-F024-8FD1F2243141}"/>
              </a:ext>
            </a:extLst>
          </p:cNvPr>
          <p:cNvSpPr>
            <a:spLocks noGrp="1"/>
          </p:cNvSpPr>
          <p:nvPr>
            <p:ph sz="quarter" idx="11"/>
          </p:nvPr>
        </p:nvSpPr>
        <p:spPr>
          <a:xfrm>
            <a:off x="667369" y="1226577"/>
            <a:ext cx="10811256" cy="584775"/>
          </a:xfrm>
        </p:spPr>
        <p:txBody>
          <a:bodyPr/>
          <a:lstStyle/>
          <a:p>
            <a:r>
              <a:rPr lang="en-US" dirty="0"/>
              <a:t>Create a bot that automates the order-to-cash workflow described by the clients:</a:t>
            </a:r>
          </a:p>
          <a:p>
            <a:pPr marL="1030800" lvl="1" indent="-342900">
              <a:buFont typeface="Wingdings" panose="05000000000000000000" pitchFamily="2" charset="2"/>
              <a:buChar char="ü"/>
            </a:pPr>
            <a:endParaRPr lang="en-US" dirty="0"/>
          </a:p>
          <a:p>
            <a:pPr marL="1030800" lvl="1" indent="-342900">
              <a:buFont typeface="Wingdings" panose="05000000000000000000" pitchFamily="2" charset="2"/>
              <a:buChar char="ü"/>
            </a:pPr>
            <a:endParaRPr lang="en-US" dirty="0"/>
          </a:p>
          <a:p>
            <a:endParaRPr lang="en-US" dirty="0"/>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D80CA3A8-142E-9769-1E5A-3C41274F1375}"/>
              </a:ext>
            </a:extLst>
          </p:cNvPr>
          <p:cNvSpPr>
            <a:spLocks noGrp="1"/>
          </p:cNvSpPr>
          <p:nvPr>
            <p:ph type="title"/>
          </p:nvPr>
        </p:nvSpPr>
        <p:spPr/>
        <p:txBody>
          <a:bodyPr/>
          <a:lstStyle/>
          <a:p>
            <a:r>
              <a:rPr lang="en-US" dirty="0"/>
              <a:t>Part II</a:t>
            </a:r>
          </a:p>
        </p:txBody>
      </p:sp>
      <p:graphicFrame>
        <p:nvGraphicFramePr>
          <p:cNvPr id="4" name="Table 3">
            <a:extLst>
              <a:ext uri="{FF2B5EF4-FFF2-40B4-BE49-F238E27FC236}">
                <a16:creationId xmlns:a16="http://schemas.microsoft.com/office/drawing/2014/main" id="{B258F390-964E-0529-9D3E-2C24D766E55D}"/>
              </a:ext>
            </a:extLst>
          </p:cNvPr>
          <p:cNvGraphicFramePr>
            <a:graphicFrameLocks noGrp="1"/>
          </p:cNvGraphicFramePr>
          <p:nvPr>
            <p:extLst>
              <p:ext uri="{D42A27DB-BD31-4B8C-83A1-F6EECF244321}">
                <p14:modId xmlns:p14="http://schemas.microsoft.com/office/powerpoint/2010/main" val="3488501531"/>
              </p:ext>
            </p:extLst>
          </p:nvPr>
        </p:nvGraphicFramePr>
        <p:xfrm>
          <a:off x="625927" y="1849452"/>
          <a:ext cx="10380075" cy="3840480"/>
        </p:xfrm>
        <a:graphic>
          <a:graphicData uri="http://schemas.openxmlformats.org/drawingml/2006/table">
            <a:tbl>
              <a:tblPr firstRow="1" bandRow="1">
                <a:tableStyleId>{5C22544A-7EE6-4342-B048-85BDC9FD1C3A}</a:tableStyleId>
              </a:tblPr>
              <a:tblGrid>
                <a:gridCol w="1427261">
                  <a:extLst>
                    <a:ext uri="{9D8B030D-6E8A-4147-A177-3AD203B41FA5}">
                      <a16:colId xmlns:a16="http://schemas.microsoft.com/office/drawing/2014/main" val="3823490641"/>
                    </a:ext>
                  </a:extLst>
                </a:gridCol>
                <a:gridCol w="5492789">
                  <a:extLst>
                    <a:ext uri="{9D8B030D-6E8A-4147-A177-3AD203B41FA5}">
                      <a16:colId xmlns:a16="http://schemas.microsoft.com/office/drawing/2014/main" val="4088847689"/>
                    </a:ext>
                  </a:extLst>
                </a:gridCol>
                <a:gridCol w="3460025">
                  <a:extLst>
                    <a:ext uri="{9D8B030D-6E8A-4147-A177-3AD203B41FA5}">
                      <a16:colId xmlns:a16="http://schemas.microsoft.com/office/drawing/2014/main" val="2576392059"/>
                    </a:ext>
                  </a:extLst>
                </a:gridCol>
              </a:tblGrid>
              <a:tr h="370840">
                <a:tc>
                  <a:txBody>
                    <a:bodyPr/>
                    <a:lstStyle/>
                    <a:p>
                      <a:r>
                        <a:rPr lang="en-US" dirty="0"/>
                        <a:t>Done</a:t>
                      </a:r>
                    </a:p>
                  </a:txBody>
                  <a:tcPr/>
                </a:tc>
                <a:tc>
                  <a:txBody>
                    <a:bodyPr/>
                    <a:lstStyle/>
                    <a:p>
                      <a:r>
                        <a:rPr lang="en-US" dirty="0"/>
                        <a:t>Process/Task</a:t>
                      </a:r>
                    </a:p>
                  </a:txBody>
                  <a:tcPr/>
                </a:tc>
                <a:tc>
                  <a:txBody>
                    <a:bodyPr/>
                    <a:lstStyle/>
                    <a:p>
                      <a:r>
                        <a:rPr lang="en-US" dirty="0" err="1"/>
                        <a:t>UIPath</a:t>
                      </a:r>
                      <a:r>
                        <a:rPr lang="en-US" dirty="0"/>
                        <a:t> Activities</a:t>
                      </a:r>
                    </a:p>
                  </a:txBody>
                  <a:tcPr/>
                </a:tc>
                <a:extLst>
                  <a:ext uri="{0D108BD9-81ED-4DB2-BD59-A6C34878D82A}">
                    <a16:rowId xmlns:a16="http://schemas.microsoft.com/office/drawing/2014/main" val="1177212575"/>
                  </a:ext>
                </a:extLst>
              </a:tr>
              <a:tr h="370840">
                <a:tc>
                  <a:txBody>
                    <a:bodyPr/>
                    <a:lstStyle/>
                    <a:p>
                      <a:r>
                        <a:rPr lang="en-US" dirty="0"/>
                        <a:t>☑️</a:t>
                      </a:r>
                    </a:p>
                  </a:txBody>
                  <a:tcPr/>
                </a:tc>
                <a:tc>
                  <a:txBody>
                    <a:bodyPr/>
                    <a:lstStyle/>
                    <a:p>
                      <a:r>
                        <a:rPr lang="en-US" dirty="0"/>
                        <a:t>Read: new orders, shipping &amp; deliveries</a:t>
                      </a:r>
                    </a:p>
                  </a:txBody>
                  <a:tcPr/>
                </a:tc>
                <a:tc>
                  <a:txBody>
                    <a:bodyPr/>
                    <a:lstStyle/>
                    <a:p>
                      <a:r>
                        <a:rPr lang="en-US" dirty="0"/>
                        <a:t>Read CSV</a:t>
                      </a:r>
                    </a:p>
                  </a:txBody>
                  <a:tcPr/>
                </a:tc>
                <a:extLst>
                  <a:ext uri="{0D108BD9-81ED-4DB2-BD59-A6C34878D82A}">
                    <a16:rowId xmlns:a16="http://schemas.microsoft.com/office/drawing/2014/main" val="3671344387"/>
                  </a:ext>
                </a:extLst>
              </a:tr>
              <a:tr h="370840">
                <a:tc>
                  <a:txBody>
                    <a:bodyPr/>
                    <a:lstStyle/>
                    <a:p>
                      <a:r>
                        <a:rPr lang="en-US" dirty="0"/>
                        <a:t>☑️</a:t>
                      </a:r>
                    </a:p>
                  </a:txBody>
                  <a:tcPr/>
                </a:tc>
                <a:tc>
                  <a:txBody>
                    <a:bodyPr/>
                    <a:lstStyle/>
                    <a:p>
                      <a:r>
                        <a:rPr lang="en-US" dirty="0"/>
                        <a:t>Read: Existing data in ERP</a:t>
                      </a:r>
                    </a:p>
                  </a:txBody>
                  <a:tcPr/>
                </a:tc>
                <a:tc>
                  <a:txBody>
                    <a:bodyPr/>
                    <a:lstStyle/>
                    <a:p>
                      <a:r>
                        <a:rPr lang="en-US" dirty="0"/>
                        <a:t>Excel Application Scope, Read Range</a:t>
                      </a:r>
                    </a:p>
                  </a:txBody>
                  <a:tcPr/>
                </a:tc>
                <a:extLst>
                  <a:ext uri="{0D108BD9-81ED-4DB2-BD59-A6C34878D82A}">
                    <a16:rowId xmlns:a16="http://schemas.microsoft.com/office/drawing/2014/main" val="2538075438"/>
                  </a:ext>
                </a:extLst>
              </a:tr>
              <a:tr h="370840">
                <a:tc>
                  <a:txBody>
                    <a:bodyPr/>
                    <a:lstStyle/>
                    <a:p>
                      <a:r>
                        <a:rPr lang="en-US" dirty="0"/>
                        <a:t>☑️</a:t>
                      </a:r>
                    </a:p>
                  </a:txBody>
                  <a:tcPr/>
                </a:tc>
                <a:tc>
                  <a:txBody>
                    <a:bodyPr/>
                    <a:lstStyle/>
                    <a:p>
                      <a:r>
                        <a:rPr lang="en-US" dirty="0"/>
                        <a:t>Loop through data in </a:t>
                      </a:r>
                      <a:r>
                        <a:rPr lang="en-US" dirty="0" err="1"/>
                        <a:t>UIPath</a:t>
                      </a:r>
                      <a:endParaRPr lang="en-US" dirty="0"/>
                    </a:p>
                  </a:txBody>
                  <a:tcPr/>
                </a:tc>
                <a:tc>
                  <a:txBody>
                    <a:bodyPr/>
                    <a:lstStyle/>
                    <a:p>
                      <a:r>
                        <a:rPr lang="en-US" dirty="0"/>
                        <a:t>For Each Row</a:t>
                      </a:r>
                    </a:p>
                  </a:txBody>
                  <a:tcPr/>
                </a:tc>
                <a:extLst>
                  <a:ext uri="{0D108BD9-81ED-4DB2-BD59-A6C34878D82A}">
                    <a16:rowId xmlns:a16="http://schemas.microsoft.com/office/drawing/2014/main" val="1403421650"/>
                  </a:ext>
                </a:extLst>
              </a:tr>
              <a:tr h="370840">
                <a:tc>
                  <a:txBody>
                    <a:bodyPr/>
                    <a:lstStyle/>
                    <a:p>
                      <a:r>
                        <a:rPr lang="en-US" dirty="0"/>
                        <a:t>☑️</a:t>
                      </a:r>
                    </a:p>
                  </a:txBody>
                  <a:tcPr/>
                </a:tc>
                <a:tc>
                  <a:txBody>
                    <a:bodyPr/>
                    <a:lstStyle/>
                    <a:p>
                      <a:r>
                        <a:rPr lang="en-US" dirty="0"/>
                        <a:t>Output to excel</a:t>
                      </a:r>
                    </a:p>
                  </a:txBody>
                  <a:tcPr/>
                </a:tc>
                <a:tc>
                  <a:txBody>
                    <a:bodyPr/>
                    <a:lstStyle/>
                    <a:p>
                      <a:r>
                        <a:rPr lang="en-US" dirty="0"/>
                        <a:t>Excel Application Scope, Write Range</a:t>
                      </a:r>
                    </a:p>
                  </a:txBody>
                  <a:tcPr/>
                </a:tc>
                <a:extLst>
                  <a:ext uri="{0D108BD9-81ED-4DB2-BD59-A6C34878D82A}">
                    <a16:rowId xmlns:a16="http://schemas.microsoft.com/office/drawing/2014/main" val="916795079"/>
                  </a:ext>
                </a:extLst>
              </a:tr>
              <a:tr h="370840">
                <a:tc>
                  <a:txBody>
                    <a:bodyPr/>
                    <a:lstStyle/>
                    <a:p>
                      <a:r>
                        <a:rPr lang="en-US" dirty="0"/>
                        <a:t>☑️</a:t>
                      </a:r>
                    </a:p>
                  </a:txBody>
                  <a:tcPr/>
                </a:tc>
                <a:tc>
                  <a:txBody>
                    <a:bodyPr/>
                    <a:lstStyle/>
                    <a:p>
                      <a:r>
                        <a:rPr lang="en-US" dirty="0"/>
                        <a:t>Write log messages to console</a:t>
                      </a:r>
                    </a:p>
                  </a:txBody>
                  <a:tcPr/>
                </a:tc>
                <a:tc>
                  <a:txBody>
                    <a:bodyPr/>
                    <a:lstStyle/>
                    <a:p>
                      <a:r>
                        <a:rPr lang="en-US" dirty="0"/>
                        <a:t>Write Line</a:t>
                      </a:r>
                    </a:p>
                  </a:txBody>
                  <a:tcPr/>
                </a:tc>
                <a:extLst>
                  <a:ext uri="{0D108BD9-81ED-4DB2-BD59-A6C34878D82A}">
                    <a16:rowId xmlns:a16="http://schemas.microsoft.com/office/drawing/2014/main" val="3874332714"/>
                  </a:ext>
                </a:extLst>
              </a:tr>
            </a:tbl>
          </a:graphicData>
        </a:graphic>
      </p:graphicFrame>
    </p:spTree>
    <p:extLst>
      <p:ext uri="{BB962C8B-B14F-4D97-AF65-F5344CB8AC3E}">
        <p14:creationId xmlns:p14="http://schemas.microsoft.com/office/powerpoint/2010/main" val="368435497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D8B2F-2C4B-9FE3-D586-E08CA1FC6A1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10B1F8-ADC8-E9E6-829A-292B5F49D460}"/>
              </a:ext>
            </a:extLst>
          </p:cNvPr>
          <p:cNvSpPr>
            <a:spLocks noGrp="1"/>
          </p:cNvSpPr>
          <p:nvPr>
            <p:ph sz="quarter" idx="11"/>
          </p:nvPr>
        </p:nvSpPr>
        <p:spPr>
          <a:xfrm>
            <a:off x="667369" y="1226577"/>
            <a:ext cx="10811256" cy="584775"/>
          </a:xfrm>
        </p:spPr>
        <p:txBody>
          <a:bodyPr/>
          <a:lstStyle/>
          <a:p>
            <a:r>
              <a:rPr lang="en-US" dirty="0"/>
              <a:t>Create a bot that automates the order-to-cash workflow described by the clients:</a:t>
            </a:r>
          </a:p>
          <a:p>
            <a:pPr marL="1030800" lvl="1" indent="-342900">
              <a:buFont typeface="Wingdings" panose="05000000000000000000" pitchFamily="2" charset="2"/>
              <a:buChar char="ü"/>
            </a:pPr>
            <a:endParaRPr lang="en-US" dirty="0"/>
          </a:p>
          <a:p>
            <a:pPr marL="1030800" lvl="1" indent="-342900">
              <a:buFont typeface="Wingdings" panose="05000000000000000000" pitchFamily="2" charset="2"/>
              <a:buChar char="ü"/>
            </a:pPr>
            <a:endParaRPr lang="en-US" dirty="0"/>
          </a:p>
          <a:p>
            <a:endParaRPr lang="en-US" dirty="0"/>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F9943EC9-3214-496A-2753-81355FB56AD7}"/>
              </a:ext>
            </a:extLst>
          </p:cNvPr>
          <p:cNvSpPr>
            <a:spLocks noGrp="1"/>
          </p:cNvSpPr>
          <p:nvPr>
            <p:ph type="title"/>
          </p:nvPr>
        </p:nvSpPr>
        <p:spPr/>
        <p:txBody>
          <a:bodyPr/>
          <a:lstStyle/>
          <a:p>
            <a:r>
              <a:rPr lang="en-US" dirty="0"/>
              <a:t>Part II</a:t>
            </a:r>
          </a:p>
        </p:txBody>
      </p:sp>
      <p:graphicFrame>
        <p:nvGraphicFramePr>
          <p:cNvPr id="4" name="Table 3">
            <a:extLst>
              <a:ext uri="{FF2B5EF4-FFF2-40B4-BE49-F238E27FC236}">
                <a16:creationId xmlns:a16="http://schemas.microsoft.com/office/drawing/2014/main" id="{49F04882-8CF3-9E6F-94E9-6A82E98D14EF}"/>
              </a:ext>
            </a:extLst>
          </p:cNvPr>
          <p:cNvGraphicFramePr>
            <a:graphicFrameLocks noGrp="1"/>
          </p:cNvGraphicFramePr>
          <p:nvPr>
            <p:extLst>
              <p:ext uri="{D42A27DB-BD31-4B8C-83A1-F6EECF244321}">
                <p14:modId xmlns:p14="http://schemas.microsoft.com/office/powerpoint/2010/main" val="4185694840"/>
              </p:ext>
            </p:extLst>
          </p:nvPr>
        </p:nvGraphicFramePr>
        <p:xfrm>
          <a:off x="625927" y="1849452"/>
          <a:ext cx="10852698" cy="2743200"/>
        </p:xfrm>
        <a:graphic>
          <a:graphicData uri="http://schemas.openxmlformats.org/drawingml/2006/table">
            <a:tbl>
              <a:tblPr firstRow="1" bandRow="1">
                <a:tableStyleId>{5C22544A-7EE6-4342-B048-85BDC9FD1C3A}</a:tableStyleId>
              </a:tblPr>
              <a:tblGrid>
                <a:gridCol w="2238370">
                  <a:extLst>
                    <a:ext uri="{9D8B030D-6E8A-4147-A177-3AD203B41FA5}">
                      <a16:colId xmlns:a16="http://schemas.microsoft.com/office/drawing/2014/main" val="3823490641"/>
                    </a:ext>
                  </a:extLst>
                </a:gridCol>
                <a:gridCol w="8614328">
                  <a:extLst>
                    <a:ext uri="{9D8B030D-6E8A-4147-A177-3AD203B41FA5}">
                      <a16:colId xmlns:a16="http://schemas.microsoft.com/office/drawing/2014/main" val="4088847689"/>
                    </a:ext>
                  </a:extLst>
                </a:gridCol>
              </a:tblGrid>
              <a:tr h="370840">
                <a:tc>
                  <a:txBody>
                    <a:bodyPr/>
                    <a:lstStyle/>
                    <a:p>
                      <a:r>
                        <a:rPr lang="en-US" dirty="0"/>
                        <a:t>Done</a:t>
                      </a:r>
                    </a:p>
                  </a:txBody>
                  <a:tcPr/>
                </a:tc>
                <a:tc>
                  <a:txBody>
                    <a:bodyPr/>
                    <a:lstStyle/>
                    <a:p>
                      <a:r>
                        <a:rPr lang="en-US" dirty="0"/>
                        <a:t>Process/Task</a:t>
                      </a:r>
                    </a:p>
                  </a:txBody>
                  <a:tcPr/>
                </a:tc>
                <a:extLst>
                  <a:ext uri="{0D108BD9-81ED-4DB2-BD59-A6C34878D82A}">
                    <a16:rowId xmlns:a16="http://schemas.microsoft.com/office/drawing/2014/main" val="1177212575"/>
                  </a:ext>
                </a:extLst>
              </a:tr>
              <a:tr h="370840">
                <a:tc>
                  <a:txBody>
                    <a:bodyPr/>
                    <a:lstStyle/>
                    <a:p>
                      <a:r>
                        <a:rPr lang="en-US" dirty="0"/>
                        <a:t>❌</a:t>
                      </a:r>
                    </a:p>
                  </a:txBody>
                  <a:tcPr/>
                </a:tc>
                <a:tc>
                  <a:txBody>
                    <a:bodyPr/>
                    <a:lstStyle/>
                    <a:p>
                      <a:r>
                        <a:rPr lang="en-US" dirty="0"/>
                        <a:t>Create copies of data for backups or temporary updating</a:t>
                      </a:r>
                    </a:p>
                  </a:txBody>
                  <a:tcPr/>
                </a:tc>
                <a:extLst>
                  <a:ext uri="{0D108BD9-81ED-4DB2-BD59-A6C34878D82A}">
                    <a16:rowId xmlns:a16="http://schemas.microsoft.com/office/drawing/2014/main" val="3671344387"/>
                  </a:ext>
                </a:extLst>
              </a:tr>
              <a:tr h="37084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r>
                        <a:rPr lang="en-US" dirty="0"/>
                        <a:t>Update the ERP system with new orders</a:t>
                      </a:r>
                    </a:p>
                  </a:txBody>
                  <a:tcPr/>
                </a:tc>
                <a:extLst>
                  <a:ext uri="{0D108BD9-81ED-4DB2-BD59-A6C34878D82A}">
                    <a16:rowId xmlns:a16="http://schemas.microsoft.com/office/drawing/2014/main" val="2538075438"/>
                  </a:ext>
                </a:extLst>
              </a:tr>
              <a:tr h="37084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r>
                        <a:rPr lang="en-US" dirty="0"/>
                        <a:t>Check for existing/update new Customers</a:t>
                      </a:r>
                    </a:p>
                  </a:txBody>
                  <a:tcPr/>
                </a:tc>
                <a:extLst>
                  <a:ext uri="{0D108BD9-81ED-4DB2-BD59-A6C34878D82A}">
                    <a16:rowId xmlns:a16="http://schemas.microsoft.com/office/drawing/2014/main" val="1403421650"/>
                  </a:ext>
                </a:extLst>
              </a:tr>
              <a:tr h="37084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r>
                        <a:rPr lang="en-US" dirty="0"/>
                        <a:t>Get </a:t>
                      </a:r>
                      <a:r>
                        <a:rPr lang="en-US" dirty="0" err="1"/>
                        <a:t>ProductIDs</a:t>
                      </a:r>
                      <a:r>
                        <a:rPr lang="en-US" dirty="0"/>
                        <a:t>, update inventory levels</a:t>
                      </a:r>
                    </a:p>
                  </a:txBody>
                  <a:tcPr/>
                </a:tc>
                <a:extLst>
                  <a:ext uri="{0D108BD9-81ED-4DB2-BD59-A6C34878D82A}">
                    <a16:rowId xmlns:a16="http://schemas.microsoft.com/office/drawing/2014/main" val="916795079"/>
                  </a:ext>
                </a:extLst>
              </a:tr>
              <a:tr h="37084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r>
                        <a:rPr lang="en-US" dirty="0"/>
                        <a:t>Log and save metadata for governance/process mining</a:t>
                      </a:r>
                    </a:p>
                  </a:txBody>
                  <a:tcPr/>
                </a:tc>
                <a:extLst>
                  <a:ext uri="{0D108BD9-81ED-4DB2-BD59-A6C34878D82A}">
                    <a16:rowId xmlns:a16="http://schemas.microsoft.com/office/drawing/2014/main" val="3874332714"/>
                  </a:ext>
                </a:extLst>
              </a:tr>
            </a:tbl>
          </a:graphicData>
        </a:graphic>
      </p:graphicFrame>
    </p:spTree>
    <p:extLst>
      <p:ext uri="{BB962C8B-B14F-4D97-AF65-F5344CB8AC3E}">
        <p14:creationId xmlns:p14="http://schemas.microsoft.com/office/powerpoint/2010/main" val="391432729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03EA9-232D-3B3C-4B36-F6CB33E1CEF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21B511-0238-8D89-B02D-90F83E3C00B5}"/>
              </a:ext>
            </a:extLst>
          </p:cNvPr>
          <p:cNvSpPr>
            <a:spLocks noGrp="1"/>
          </p:cNvSpPr>
          <p:nvPr>
            <p:ph sz="quarter" idx="11"/>
          </p:nvPr>
        </p:nvSpPr>
        <p:spPr>
          <a:xfrm>
            <a:off x="609600" y="1744134"/>
            <a:ext cx="10811256" cy="3891706"/>
          </a:xfrm>
        </p:spPr>
        <p:txBody>
          <a:bodyPr/>
          <a:lstStyle/>
          <a:p>
            <a:r>
              <a:rPr lang="en-US" dirty="0"/>
              <a:t>Data can move in parallel: </a:t>
            </a:r>
          </a:p>
          <a:p>
            <a:pPr marL="342900" indent="-342900">
              <a:lnSpc>
                <a:spcPct val="100000"/>
              </a:lnSpc>
              <a:buFont typeface="Arial" panose="020B0604020202020204" pitchFamily="34" charset="0"/>
              <a:buChar char="•"/>
            </a:pPr>
            <a:r>
              <a:rPr lang="en-US" dirty="0"/>
              <a:t>All data is initially triggered by the order</a:t>
            </a:r>
          </a:p>
          <a:p>
            <a:pPr marL="342900" indent="-342900">
              <a:lnSpc>
                <a:spcPct val="100000"/>
              </a:lnSpc>
              <a:buFont typeface="Arial" panose="020B0604020202020204" pitchFamily="34" charset="0"/>
              <a:buChar char="•"/>
            </a:pPr>
            <a:r>
              <a:rPr lang="en-US" dirty="0"/>
              <a:t>The process is retriggered by a new order, and older orders need not be completed before staring a new one.</a:t>
            </a:r>
          </a:p>
          <a:p>
            <a:pPr marL="342900" indent="-342900">
              <a:lnSpc>
                <a:spcPct val="100000"/>
              </a:lnSpc>
              <a:buFont typeface="Arial" panose="020B0604020202020204" pitchFamily="34" charset="0"/>
              <a:buChar char="•"/>
            </a:pPr>
            <a:r>
              <a:rPr lang="en-US" dirty="0"/>
              <a:t>Data is updated by the arrival of new information (mostly shipping related)</a:t>
            </a:r>
          </a:p>
          <a:p>
            <a:r>
              <a:rPr lang="en-US" dirty="0"/>
              <a:t>You can suggest changes to order /combine parts of the process to make it more efficient:</a:t>
            </a:r>
          </a:p>
          <a:p>
            <a:pPr marL="342900" indent="-342900">
              <a:lnSpc>
                <a:spcPct val="100000"/>
              </a:lnSpc>
              <a:spcAft>
                <a:spcPts val="0"/>
              </a:spcAft>
              <a:buFont typeface="Arial" panose="020B0604020202020204" pitchFamily="34" charset="0"/>
              <a:buChar char="•"/>
            </a:pPr>
            <a:r>
              <a:rPr lang="en-US" dirty="0"/>
              <a:t>This is a positive for automation.</a:t>
            </a:r>
          </a:p>
          <a:p>
            <a:pPr marL="342900" indent="-342900">
              <a:lnSpc>
                <a:spcPct val="100000"/>
              </a:lnSpc>
              <a:spcAft>
                <a:spcPts val="0"/>
              </a:spcAft>
              <a:buFont typeface="Arial" panose="020B0604020202020204" pitchFamily="34" charset="0"/>
              <a:buChar char="•"/>
            </a:pPr>
            <a:r>
              <a:rPr lang="en-US" dirty="0"/>
              <a:t>Excel is not always the best solution, you can propose other alternatives. Excel excels at tasks that need formatting for human consumption (otherwise it is inefficient relative to storing the data as data).</a:t>
            </a:r>
          </a:p>
          <a:p>
            <a:pPr marL="342900" indent="-342900">
              <a:lnSpc>
                <a:spcPct val="100000"/>
              </a:lnSpc>
              <a:spcAft>
                <a:spcPts val="0"/>
              </a:spcAft>
              <a:buFont typeface="Arial" panose="020B0604020202020204" pitchFamily="34" charset="0"/>
              <a:buChar char="•"/>
            </a:pPr>
            <a:r>
              <a:rPr lang="en-US" dirty="0"/>
              <a:t>Add as many steps and as much detail as you want (this is for you to prepare to build the bot, not for the client or to sell the product).</a:t>
            </a:r>
          </a:p>
        </p:txBody>
      </p:sp>
      <p:sp>
        <p:nvSpPr>
          <p:cNvPr id="3" name="Title 2">
            <a:extLst>
              <a:ext uri="{FF2B5EF4-FFF2-40B4-BE49-F238E27FC236}">
                <a16:creationId xmlns:a16="http://schemas.microsoft.com/office/drawing/2014/main" id="{D6FB0402-71A8-CC4D-A196-9502629C195A}"/>
              </a:ext>
            </a:extLst>
          </p:cNvPr>
          <p:cNvSpPr>
            <a:spLocks noGrp="1"/>
          </p:cNvSpPr>
          <p:nvPr>
            <p:ph type="title"/>
          </p:nvPr>
        </p:nvSpPr>
        <p:spPr/>
        <p:txBody>
          <a:bodyPr/>
          <a:lstStyle/>
          <a:p>
            <a:r>
              <a:rPr lang="en-US" dirty="0"/>
              <a:t>Points to consider</a:t>
            </a:r>
          </a:p>
        </p:txBody>
      </p:sp>
    </p:spTree>
    <p:extLst>
      <p:ext uri="{BB962C8B-B14F-4D97-AF65-F5344CB8AC3E}">
        <p14:creationId xmlns:p14="http://schemas.microsoft.com/office/powerpoint/2010/main" val="195231764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6EC00B2-35C7-07AD-B90A-C351AFEC4CD3}"/>
              </a:ext>
            </a:extLst>
          </p:cNvPr>
          <p:cNvGraphicFramePr>
            <a:graphicFrameLocks noGrp="1"/>
          </p:cNvGraphicFramePr>
          <p:nvPr/>
        </p:nvGraphicFramePr>
        <p:xfrm>
          <a:off x="246888" y="338329"/>
          <a:ext cx="11735562" cy="6302927"/>
        </p:xfrm>
        <a:graphic>
          <a:graphicData uri="http://schemas.openxmlformats.org/drawingml/2006/table">
            <a:tbl>
              <a:tblPr/>
              <a:tblGrid>
                <a:gridCol w="3911854">
                  <a:extLst>
                    <a:ext uri="{9D8B030D-6E8A-4147-A177-3AD203B41FA5}">
                      <a16:colId xmlns:a16="http://schemas.microsoft.com/office/drawing/2014/main" val="616903813"/>
                    </a:ext>
                  </a:extLst>
                </a:gridCol>
                <a:gridCol w="3911854">
                  <a:extLst>
                    <a:ext uri="{9D8B030D-6E8A-4147-A177-3AD203B41FA5}">
                      <a16:colId xmlns:a16="http://schemas.microsoft.com/office/drawing/2014/main" val="1559112429"/>
                    </a:ext>
                  </a:extLst>
                </a:gridCol>
                <a:gridCol w="3911854">
                  <a:extLst>
                    <a:ext uri="{9D8B030D-6E8A-4147-A177-3AD203B41FA5}">
                      <a16:colId xmlns:a16="http://schemas.microsoft.com/office/drawing/2014/main" val="473140542"/>
                    </a:ext>
                  </a:extLst>
                </a:gridCol>
              </a:tblGrid>
              <a:tr h="236693">
                <a:tc>
                  <a:txBody>
                    <a:bodyPr/>
                    <a:lstStyle/>
                    <a:p>
                      <a:pPr algn="l" fontAlgn="t"/>
                      <a:endParaRPr lang="en-US" sz="1600" b="1" dirty="0">
                        <a:effectLst/>
                      </a:endParaRPr>
                    </a:p>
                    <a:p>
                      <a:pPr algn="l" fontAlgn="t"/>
                      <a:r>
                        <a:rPr lang="en-US" sz="1600" b="1" dirty="0">
                          <a:effectLst/>
                        </a:rPr>
                        <a:t>Task Name</a:t>
                      </a:r>
                    </a:p>
                  </a:txBody>
                  <a:tcPr marL="2831" marR="2831" marT="1415" marB="1415">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algn="l" fontAlgn="t"/>
                      <a:endParaRPr lang="en-US" sz="1600" b="1" dirty="0">
                        <a:effectLst/>
                      </a:endParaRPr>
                    </a:p>
                    <a:p>
                      <a:pPr algn="l" fontAlgn="t"/>
                      <a:r>
                        <a:rPr lang="en-US" sz="1600" b="1" dirty="0">
                          <a:effectLst/>
                        </a:rPr>
                        <a:t>Software and System(s) utilized</a:t>
                      </a:r>
                    </a:p>
                  </a:txBody>
                  <a:tcPr marL="2831" marR="2831" marT="1415" marB="1415">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algn="l" fontAlgn="t"/>
                      <a:endParaRPr lang="en-US" sz="1400" b="1" i="1" dirty="0">
                        <a:effectLst/>
                      </a:endParaRPr>
                    </a:p>
                    <a:p>
                      <a:pPr algn="l" fontAlgn="t"/>
                      <a:r>
                        <a:rPr lang="en-US" sz="1400" b="1" i="1" dirty="0">
                          <a:effectLst/>
                        </a:rPr>
                        <a:t>Prototype / Simulation for RPA Solution</a:t>
                      </a:r>
                    </a:p>
                  </a:txBody>
                  <a:tcPr marL="2831" marR="2831" marT="1415" marB="1415">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8F9FA"/>
                    </a:solidFill>
                  </a:tcPr>
                </a:tc>
                <a:extLst>
                  <a:ext uri="{0D108BD9-81ED-4DB2-BD59-A6C34878D82A}">
                    <a16:rowId xmlns:a16="http://schemas.microsoft.com/office/drawing/2014/main" val="111325258"/>
                  </a:ext>
                </a:extLst>
              </a:tr>
              <a:tr h="31132">
                <a:tc>
                  <a:txBody>
                    <a:bodyPr/>
                    <a:lstStyle/>
                    <a:p>
                      <a:endParaRPr lang="en-US" sz="1600" dirty="0"/>
                    </a:p>
                  </a:txBody>
                  <a:tcPr marL="2831" marR="2831" marT="1415" marB="1415">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endParaRPr lang="en-US" sz="1600"/>
                    </a:p>
                  </a:txBody>
                  <a:tcPr marL="2831" marR="2831" marT="1415" marB="141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endParaRPr lang="en-US" sz="1600" dirty="0"/>
                    </a:p>
                  </a:txBody>
                  <a:tcPr marL="2831" marR="2831" marT="1415" marB="1415">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extLst>
                  <a:ext uri="{0D108BD9-81ED-4DB2-BD59-A6C34878D82A}">
                    <a16:rowId xmlns:a16="http://schemas.microsoft.com/office/drawing/2014/main" val="2443046993"/>
                  </a:ext>
                </a:extLst>
              </a:tr>
              <a:tr h="412176">
                <a:tc>
                  <a:txBody>
                    <a:bodyPr/>
                    <a:lstStyle/>
                    <a:p>
                      <a:pPr fontAlgn="t"/>
                      <a:r>
                        <a:rPr lang="en-US" sz="1400" dirty="0">
                          <a:effectLst/>
                        </a:rPr>
                        <a:t>Monitor for New Order</a:t>
                      </a:r>
                    </a:p>
                  </a:txBody>
                  <a:tcPr marL="2831" marR="2831" marT="1415" marB="1415">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fontAlgn="t"/>
                      <a:r>
                        <a:rPr lang="en-US" sz="1400" dirty="0">
                          <a:effectLst/>
                        </a:rPr>
                        <a:t>Etsy Seller Portal (online/browser)</a:t>
                      </a:r>
                    </a:p>
                  </a:txBody>
                  <a:tcPr marL="2831" marR="2831" marT="1415" marB="141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fontAlgn="t"/>
                      <a:r>
                        <a:rPr lang="en-US" sz="1400" dirty="0">
                          <a:effectLst/>
                        </a:rPr>
                        <a:t>A single CSV/JSON (</a:t>
                      </a:r>
                      <a:r>
                        <a:rPr lang="en-US" sz="1400" i="1" dirty="0">
                          <a:effectLst/>
                        </a:rPr>
                        <a:t>input to simulated a download or API call</a:t>
                      </a:r>
                      <a:r>
                        <a:rPr lang="en-US" sz="1400" i="0" dirty="0">
                          <a:effectLst/>
                        </a:rPr>
                        <a:t>)</a:t>
                      </a:r>
                    </a:p>
                  </a:txBody>
                  <a:tcPr marL="2831" marR="2831" marT="1415" marB="1415">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extLst>
                  <a:ext uri="{0D108BD9-81ED-4DB2-BD59-A6C34878D82A}">
                    <a16:rowId xmlns:a16="http://schemas.microsoft.com/office/drawing/2014/main" val="3089368821"/>
                  </a:ext>
                </a:extLst>
              </a:tr>
              <a:tr h="476183">
                <a:tc>
                  <a:txBody>
                    <a:bodyPr/>
                    <a:lstStyle/>
                    <a:p>
                      <a:pPr fontAlgn="t"/>
                      <a:r>
                        <a:rPr lang="en-US" sz="1400" dirty="0">
                          <a:effectLst/>
                        </a:rPr>
                        <a:t>Extract Order Details for shipping</a:t>
                      </a:r>
                    </a:p>
                  </a:txBody>
                  <a:tcPr marL="2831" marR="2831" marT="1415" marB="1415">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fontAlgn="t"/>
                      <a:r>
                        <a:rPr lang="en-US" sz="1400" dirty="0">
                          <a:effectLst/>
                        </a:rPr>
                        <a:t>Etsy Seller Portal: Order Page (online/browser)</a:t>
                      </a:r>
                    </a:p>
                  </a:txBody>
                  <a:tcPr marL="2831" marR="2831" marT="1415" marB="1415">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fontAlgn="t"/>
                      <a:r>
                        <a:rPr lang="en-US" sz="1400" dirty="0">
                          <a:effectLst/>
                        </a:rPr>
                        <a:t>Uses data from above</a:t>
                      </a:r>
                    </a:p>
                  </a:txBody>
                  <a:tcPr marL="2831" marR="2831" marT="1415" marB="1415">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extLst>
                  <a:ext uri="{0D108BD9-81ED-4DB2-BD59-A6C34878D82A}">
                    <a16:rowId xmlns:a16="http://schemas.microsoft.com/office/drawing/2014/main" val="368000910"/>
                  </a:ext>
                </a:extLst>
              </a:tr>
              <a:tr h="412176">
                <a:tc>
                  <a:txBody>
                    <a:bodyPr/>
                    <a:lstStyle/>
                    <a:p>
                      <a:pPr fontAlgn="t"/>
                      <a:r>
                        <a:rPr lang="en-US" sz="1400">
                          <a:effectLst/>
                        </a:rPr>
                        <a:t>Generate Shipping Label and Send Confirmation Email</a:t>
                      </a:r>
                    </a:p>
                  </a:txBody>
                  <a:tcPr marL="2831" marR="2831" marT="1415" marB="1415">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fontAlgn="t"/>
                      <a:r>
                        <a:rPr lang="en-US" sz="1400" dirty="0">
                          <a:effectLst/>
                        </a:rPr>
                        <a:t>excel: </a:t>
                      </a:r>
                      <a:r>
                        <a:rPr lang="en-US" sz="1400" b="1" dirty="0">
                          <a:effectLst/>
                        </a:rPr>
                        <a:t>Orders</a:t>
                      </a:r>
                      <a:r>
                        <a:rPr lang="en-US" sz="1400" dirty="0">
                          <a:effectLst/>
                        </a:rPr>
                        <a:t>.xlsx and email system: e.g., Gmail</a:t>
                      </a:r>
                    </a:p>
                  </a:txBody>
                  <a:tcPr marL="2831" marR="2831" marT="1415" marB="1415">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fontAlgn="t"/>
                      <a:r>
                        <a:rPr lang="en-US" sz="1400" i="1" dirty="0">
                          <a:effectLst/>
                        </a:rPr>
                        <a:t>No new data, allow email to be autogenerated on ETSY; </a:t>
                      </a:r>
                      <a:r>
                        <a:rPr lang="en-US" sz="1400" dirty="0">
                          <a:effectLst/>
                        </a:rPr>
                        <a:t>Consider skipping orders.xlsx</a:t>
                      </a:r>
                    </a:p>
                  </a:txBody>
                  <a:tcPr marL="2831" marR="2831" marT="1415" marB="1415">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extLst>
                  <a:ext uri="{0D108BD9-81ED-4DB2-BD59-A6C34878D82A}">
                    <a16:rowId xmlns:a16="http://schemas.microsoft.com/office/drawing/2014/main" val="319589953"/>
                  </a:ext>
                </a:extLst>
              </a:tr>
              <a:tr h="616906">
                <a:tc>
                  <a:txBody>
                    <a:bodyPr/>
                    <a:lstStyle/>
                    <a:p>
                      <a:pPr fontAlgn="t"/>
                      <a:r>
                        <a:rPr lang="en-US" sz="1400">
                          <a:effectLst/>
                        </a:rPr>
                        <a:t>Update Inventory File</a:t>
                      </a:r>
                    </a:p>
                  </a:txBody>
                  <a:tcPr marL="2831" marR="2831" marT="1415" marB="1415">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fontAlgn="t"/>
                      <a:r>
                        <a:rPr lang="en-US" sz="1400" dirty="0">
                          <a:effectLst/>
                        </a:rPr>
                        <a:t>Excel (or Google Sheets)</a:t>
                      </a:r>
                    </a:p>
                  </a:txBody>
                  <a:tcPr marL="2831" marR="2831" marT="1415" marB="1415">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fontAlgn="t"/>
                      <a:r>
                        <a:rPr lang="en-US" sz="1400" dirty="0">
                          <a:effectLst/>
                        </a:rPr>
                        <a:t>Still need something here (xlsx?). </a:t>
                      </a:r>
                      <a:r>
                        <a:rPr lang="en-US" sz="1400" i="1" dirty="0">
                          <a:effectLst/>
                        </a:rPr>
                        <a:t>Consider cheap traditional scalable storage (e.g., SQL); simulation as a CSV or Excel is fine.</a:t>
                      </a:r>
                      <a:endParaRPr lang="en-US" sz="1400" dirty="0">
                        <a:effectLst/>
                      </a:endParaRPr>
                    </a:p>
                  </a:txBody>
                  <a:tcPr marL="2831" marR="2831" marT="1415" marB="1415">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extLst>
                  <a:ext uri="{0D108BD9-81ED-4DB2-BD59-A6C34878D82A}">
                    <a16:rowId xmlns:a16="http://schemas.microsoft.com/office/drawing/2014/main" val="3302720523"/>
                  </a:ext>
                </a:extLst>
              </a:tr>
              <a:tr h="639846">
                <a:tc>
                  <a:txBody>
                    <a:bodyPr/>
                    <a:lstStyle/>
                    <a:p>
                      <a:pPr fontAlgn="t"/>
                      <a:r>
                        <a:rPr lang="en-US" sz="1400">
                          <a:effectLst/>
                        </a:rPr>
                        <a:t>Prints and ships physical product</a:t>
                      </a:r>
                    </a:p>
                  </a:txBody>
                  <a:tcPr marL="2831" marR="2831" marT="1415" marB="1415">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fontAlgn="t"/>
                      <a:r>
                        <a:rPr lang="en-US" sz="1400">
                          <a:effectLst/>
                        </a:rPr>
                        <a:t>Etsy / USPS API</a:t>
                      </a:r>
                    </a:p>
                  </a:txBody>
                  <a:tcPr marL="2831" marR="2831" marT="1415" marB="1415">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fontAlgn="t"/>
                      <a:r>
                        <a:rPr lang="en-US" sz="1400" i="1" dirty="0">
                          <a:effectLst/>
                        </a:rPr>
                        <a:t>Skylar manual process; Consider new data as CSV/JSON input with outbound shipping confirmation </a:t>
                      </a:r>
                    </a:p>
                  </a:txBody>
                  <a:tcPr marL="2831" marR="2831" marT="1415" marB="1415">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extLst>
                  <a:ext uri="{0D108BD9-81ED-4DB2-BD59-A6C34878D82A}">
                    <a16:rowId xmlns:a16="http://schemas.microsoft.com/office/drawing/2014/main" val="565373361"/>
                  </a:ext>
                </a:extLst>
              </a:tr>
              <a:tr h="439814">
                <a:tc>
                  <a:txBody>
                    <a:bodyPr/>
                    <a:lstStyle/>
                    <a:p>
                      <a:pPr fontAlgn="t"/>
                      <a:r>
                        <a:rPr lang="en-US" sz="1400">
                          <a:effectLst/>
                        </a:rPr>
                        <a:t>Mark Order as Shipped in systems</a:t>
                      </a:r>
                    </a:p>
                  </a:txBody>
                  <a:tcPr marL="2831" marR="2831" marT="1415" marB="1415">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fontAlgn="t"/>
                      <a:r>
                        <a:rPr lang="en-US" sz="1400" dirty="0">
                          <a:effectLst/>
                        </a:rPr>
                        <a:t>Etsy Dashboard and excel: </a:t>
                      </a:r>
                      <a:r>
                        <a:rPr lang="en-US" sz="1400" dirty="0" err="1">
                          <a:effectLst/>
                        </a:rPr>
                        <a:t>shipping.xlxs</a:t>
                      </a:r>
                      <a:endParaRPr lang="en-US" sz="1400" dirty="0">
                        <a:effectLst/>
                      </a:endParaRPr>
                    </a:p>
                  </a:txBody>
                  <a:tcPr marL="2831" marR="2831" marT="1415" marB="1415">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fontAlgn="t"/>
                      <a:r>
                        <a:rPr lang="en-US" sz="1400" dirty="0">
                          <a:effectLst/>
                        </a:rPr>
                        <a:t>As above</a:t>
                      </a:r>
                    </a:p>
                  </a:txBody>
                  <a:tcPr marL="2831" marR="2831" marT="1415" marB="1415">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extLst>
                  <a:ext uri="{0D108BD9-81ED-4DB2-BD59-A6C34878D82A}">
                    <a16:rowId xmlns:a16="http://schemas.microsoft.com/office/drawing/2014/main" val="3102607237"/>
                  </a:ext>
                </a:extLst>
              </a:tr>
              <a:tr h="221594">
                <a:tc>
                  <a:txBody>
                    <a:bodyPr/>
                    <a:lstStyle/>
                    <a:p>
                      <a:pPr fontAlgn="t"/>
                      <a:r>
                        <a:rPr lang="en-US" sz="1400">
                          <a:effectLst/>
                        </a:rPr>
                        <a:t>Initial Post to Accounting System</a:t>
                      </a:r>
                    </a:p>
                  </a:txBody>
                  <a:tcPr marL="2831" marR="2831" marT="1415" marB="1415">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fontAlgn="t"/>
                      <a:r>
                        <a:rPr lang="en-US" sz="1400">
                          <a:effectLst/>
                        </a:rPr>
                        <a:t>QuickBooks (we will use Excel)</a:t>
                      </a:r>
                    </a:p>
                  </a:txBody>
                  <a:tcPr marL="2831" marR="2831" marT="1415" marB="1415">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fontAlgn="t"/>
                      <a:r>
                        <a:rPr lang="en-US" sz="1400" dirty="0">
                          <a:effectLst/>
                        </a:rPr>
                        <a:t>Excel (Automate JE’s from step#1)</a:t>
                      </a:r>
                    </a:p>
                  </a:txBody>
                  <a:tcPr marL="2831" marR="2831" marT="1415" marB="1415">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extLst>
                  <a:ext uri="{0D108BD9-81ED-4DB2-BD59-A6C34878D82A}">
                    <a16:rowId xmlns:a16="http://schemas.microsoft.com/office/drawing/2014/main" val="2783305260"/>
                  </a:ext>
                </a:extLst>
              </a:tr>
              <a:tr h="439814">
                <a:tc>
                  <a:txBody>
                    <a:bodyPr/>
                    <a:lstStyle/>
                    <a:p>
                      <a:pPr fontAlgn="t"/>
                      <a:r>
                        <a:rPr lang="en-US" sz="1400">
                          <a:effectLst/>
                        </a:rPr>
                        <a:t>Receive Shipping Confirmation</a:t>
                      </a:r>
                    </a:p>
                  </a:txBody>
                  <a:tcPr marL="2831" marR="2831" marT="1415" marB="1415">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fontAlgn="t"/>
                      <a:r>
                        <a:rPr lang="en-US" sz="1400">
                          <a:effectLst/>
                        </a:rPr>
                        <a:t>Gmail</a:t>
                      </a:r>
                    </a:p>
                  </a:txBody>
                  <a:tcPr marL="2831" marR="2831" marT="1415" marB="1415">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fontAlgn="t"/>
                      <a:r>
                        <a:rPr lang="en-US" sz="1400" dirty="0">
                          <a:effectLst/>
                        </a:rPr>
                        <a:t>csv./</a:t>
                      </a:r>
                      <a:r>
                        <a:rPr lang="en-US" sz="1400" dirty="0" err="1">
                          <a:effectLst/>
                        </a:rPr>
                        <a:t>json</a:t>
                      </a:r>
                      <a:endParaRPr lang="en-US" sz="1400" dirty="0">
                        <a:effectLst/>
                      </a:endParaRPr>
                    </a:p>
                  </a:txBody>
                  <a:tcPr marL="2831" marR="2831" marT="1415" marB="1415">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extLst>
                  <a:ext uri="{0D108BD9-81ED-4DB2-BD59-A6C34878D82A}">
                    <a16:rowId xmlns:a16="http://schemas.microsoft.com/office/drawing/2014/main" val="134533076"/>
                  </a:ext>
                </a:extLst>
              </a:tr>
              <a:tr h="457998">
                <a:tc>
                  <a:txBody>
                    <a:bodyPr/>
                    <a:lstStyle/>
                    <a:p>
                      <a:pPr fontAlgn="t"/>
                      <a:r>
                        <a:rPr lang="en-US" sz="1400">
                          <a:effectLst/>
                        </a:rPr>
                        <a:t>Final Post to Accounting System</a:t>
                      </a:r>
                    </a:p>
                  </a:txBody>
                  <a:tcPr marL="2831" marR="2831" marT="1415" marB="1415">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fontAlgn="t"/>
                      <a:r>
                        <a:rPr lang="en-US" sz="1400">
                          <a:effectLst/>
                        </a:rPr>
                        <a:t>QuickBooks (we will use Excel)</a:t>
                      </a:r>
                    </a:p>
                  </a:txBody>
                  <a:tcPr marL="2831" marR="2831" marT="1415" marB="1415">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fontAlgn="t"/>
                      <a:r>
                        <a:rPr lang="en-US" sz="1400" dirty="0">
                          <a:effectLst/>
                        </a:rPr>
                        <a:t>Excel (Automate JE’s from data – delivery confirmations)</a:t>
                      </a:r>
                    </a:p>
                  </a:txBody>
                  <a:tcPr marL="2831" marR="2831" marT="1415" marB="1415">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extLst>
                  <a:ext uri="{0D108BD9-81ED-4DB2-BD59-A6C34878D82A}">
                    <a16:rowId xmlns:a16="http://schemas.microsoft.com/office/drawing/2014/main" val="398261327"/>
                  </a:ext>
                </a:extLst>
              </a:tr>
              <a:tr h="1385424">
                <a:tc>
                  <a:txBody>
                    <a:bodyPr/>
                    <a:lstStyle/>
                    <a:p>
                      <a:pPr fontAlgn="t"/>
                      <a:r>
                        <a:rPr lang="en-US" sz="1400" dirty="0">
                          <a:effectLst/>
                        </a:rPr>
                        <a:t>Reconciliations</a:t>
                      </a:r>
                    </a:p>
                  </a:txBody>
                  <a:tcPr marL="2831" marR="2831" marT="1415" marB="1415">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fontAlgn="t"/>
                      <a:r>
                        <a:rPr lang="en-US" sz="1400" dirty="0">
                          <a:effectLst/>
                        </a:rPr>
                        <a:t>QuickBooks (we will use Excel), all local Excel Files, Etsy Dashboards</a:t>
                      </a:r>
                    </a:p>
                  </a:txBody>
                  <a:tcPr marL="2831" marR="2831" marT="1415" marB="1415">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fontAlgn="t"/>
                      <a:r>
                        <a:rPr lang="en-US" sz="1400" dirty="0">
                          <a:effectLst/>
                        </a:rPr>
                        <a:t>Individual discretion and creativity (</a:t>
                      </a:r>
                      <a:r>
                        <a:rPr lang="en-US" sz="1400" i="1" dirty="0">
                          <a:effectLst/>
                        </a:rPr>
                        <a:t>see canvas assignments for details on the grading scale, professionalism up to +15</a:t>
                      </a:r>
                      <a:r>
                        <a:rPr lang="en-US" sz="1400" dirty="0">
                          <a:effectLst/>
                        </a:rPr>
                        <a:t>)</a:t>
                      </a:r>
                    </a:p>
                  </a:txBody>
                  <a:tcPr marL="2831" marR="2831" marT="1415" marB="1415">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8F9FA"/>
                    </a:solidFill>
                  </a:tcPr>
                </a:tc>
                <a:extLst>
                  <a:ext uri="{0D108BD9-81ED-4DB2-BD59-A6C34878D82A}">
                    <a16:rowId xmlns:a16="http://schemas.microsoft.com/office/drawing/2014/main" val="1624004103"/>
                  </a:ext>
                </a:extLst>
              </a:tr>
            </a:tbl>
          </a:graphicData>
        </a:graphic>
      </p:graphicFrame>
    </p:spTree>
    <p:extLst>
      <p:ext uri="{BB962C8B-B14F-4D97-AF65-F5344CB8AC3E}">
        <p14:creationId xmlns:p14="http://schemas.microsoft.com/office/powerpoint/2010/main" val="355447338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FEDA2-71E0-7C04-BAE7-B7EAA03F64C7}"/>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C79F117-10E8-7050-4D20-BCE158FF658E}"/>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14710F1-1787-C048-98D9-D1825B1D7D0C}"/>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15DE3F0E-E899-14B2-E6EE-74BABAB7F946}"/>
              </a:ext>
            </a:extLst>
          </p:cNvPr>
          <p:cNvSpPr txBox="1"/>
          <p:nvPr/>
        </p:nvSpPr>
        <p:spPr>
          <a:xfrm>
            <a:off x="670560" y="2177143"/>
            <a:ext cx="10118090"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accent2"/>
                </a:solidFill>
                <a:latin typeface="+mn-lt"/>
              </a:rPr>
              <a:t>Review</a:t>
            </a:r>
          </a:p>
          <a:p>
            <a:pPr marL="285750" indent="-285750">
              <a:buFont typeface="Arial" panose="020B0604020202020204" pitchFamily="34" charset="0"/>
              <a:buChar char="•"/>
            </a:pPr>
            <a:r>
              <a:rPr lang="en-US" sz="2800" dirty="0">
                <a:solidFill>
                  <a:schemeClr val="accent2"/>
                </a:solidFill>
                <a:latin typeface="+mn-lt"/>
              </a:rPr>
              <a:t>Pure Reformed Oils Case: Continued</a:t>
            </a:r>
          </a:p>
          <a:p>
            <a:pPr marL="285750" indent="-285750">
              <a:buFont typeface="Arial" panose="020B0604020202020204" pitchFamily="34" charset="0"/>
              <a:buChar char="•"/>
            </a:pPr>
            <a:r>
              <a:rPr lang="en-US" sz="2800" b="1" dirty="0">
                <a:solidFill>
                  <a:schemeClr val="bg1"/>
                </a:solidFill>
                <a:latin typeface="+mn-lt"/>
              </a:rPr>
              <a:t>Lab 1: Make a back up of ERP system choices</a:t>
            </a:r>
          </a:p>
          <a:p>
            <a:pPr marL="285750" indent="-285750">
              <a:buFont typeface="Arial" panose="020B0604020202020204" pitchFamily="34" charset="0"/>
              <a:buChar char="•"/>
            </a:pPr>
            <a:r>
              <a:rPr lang="en-US" sz="2800" b="1" dirty="0">
                <a:solidFill>
                  <a:schemeClr val="bg1"/>
                </a:solidFill>
                <a:latin typeface="+mn-lt"/>
              </a:rPr>
              <a:t>Lab 2: Outputting data to specific excel cells</a:t>
            </a:r>
          </a:p>
        </p:txBody>
      </p:sp>
    </p:spTree>
    <p:extLst>
      <p:ext uri="{BB962C8B-B14F-4D97-AF65-F5344CB8AC3E}">
        <p14:creationId xmlns:p14="http://schemas.microsoft.com/office/powerpoint/2010/main" val="346123245"/>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 Foster MBA Career Mgmt">
  <a:themeElements>
    <a:clrScheme name="2024 FOSTER 2">
      <a:dk1>
        <a:srgbClr val="000000"/>
      </a:dk1>
      <a:lt1>
        <a:srgbClr val="FFFFFF"/>
      </a:lt1>
      <a:dk2>
        <a:srgbClr val="32006E"/>
      </a:dk2>
      <a:lt2>
        <a:srgbClr val="F5F5F9"/>
      </a:lt2>
      <a:accent1>
        <a:srgbClr val="B7A579"/>
      </a:accent1>
      <a:accent2>
        <a:srgbClr val="8C51FF"/>
      </a:accent2>
      <a:accent3>
        <a:srgbClr val="917B4C"/>
      </a:accent3>
      <a:accent4>
        <a:srgbClr val="000000"/>
      </a:accent4>
      <a:accent5>
        <a:srgbClr val="CACACA"/>
      </a:accent5>
      <a:accent6>
        <a:srgbClr val="E8E8E8"/>
      </a:accent6>
      <a:hlink>
        <a:srgbClr val="0000DE"/>
      </a:hlink>
      <a:folHlink>
        <a:srgbClr val="4B2E84"/>
      </a:folHlink>
    </a:clrScheme>
    <a:fontScheme name="Custom 1">
      <a:majorFont>
        <a:latin typeface="Encode Sans Normal"/>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a:latin typeface="+mn-lt"/>
          </a:defRPr>
        </a:defPPr>
      </a:lstStyle>
    </a:txDef>
  </a:objectDefaults>
  <a:extraClrSchemeLst/>
  <a:extLst>
    <a:ext uri="{05A4C25C-085E-4340-85A3-A5531E510DB2}">
      <thm15:themeFamily xmlns:thm15="http://schemas.microsoft.com/office/thememl/2012/main" name="Presentation1" id="{1C7B8D69-E992-4B43-B8A5-D73B65F86016}" vid="{34CB0E5B-CF5B-A84B-814E-63FB8F3B9A0E}"/>
    </a:ext>
  </a:extLst>
</a:theme>
</file>

<file path=ppt/theme/theme2.xml><?xml version="1.0" encoding="utf-8"?>
<a:theme xmlns:a="http://schemas.openxmlformats.org/drawingml/2006/main" name="Deloitte Wells Fargo Template 16x9 Jun 2019">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Custom 1">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Consulting Widescreen Template 120318-TR.potx" id="{EA98DD11-CC3E-47B5-9DFD-6596A6E2C165}" vid="{D83D418B-710B-4FB7-96DD-7EB7587EBCAF}"/>
    </a:ext>
  </a:extLst>
</a:theme>
</file>

<file path=ppt/theme/theme3.xml><?xml version="1.0" encoding="utf-8"?>
<a:theme xmlns:a="http://schemas.openxmlformats.org/drawingml/2006/main" name="Everyday Template">
  <a:themeElements>
    <a:clrScheme name="Deloitte US Color1">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Everyday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CC0000"/>
        </a:solidFill>
        <a:ln>
          <a:noFill/>
        </a:ln>
        <a:effectLst/>
      </a:spPr>
      <a:bodyPr rtlCol="0" anchor="ctr"/>
      <a:lstStyle>
        <a:defPPr algn="ctr">
          <a:defRPr b="1"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101600" cmpd="sng">
          <a:solidFill>
            <a:schemeClr val="bg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dirty="0" smtClean="0">
            <a:solidFill>
              <a:schemeClr val="tx1">
                <a:lumMod val="75000"/>
                <a:lumOff val="25000"/>
              </a:schemeClr>
            </a:solidFill>
          </a:defRPr>
        </a:defPPr>
      </a:lstStyle>
    </a:txDef>
  </a:objectDefaults>
  <a:extraClrSchemeLst/>
</a:theme>
</file>

<file path=ppt/theme/theme4.xml><?xml version="1.0" encoding="utf-8"?>
<a:theme xmlns:a="http://schemas.openxmlformats.org/drawingml/2006/main" name="1_White Template">
  <a:themeElements>
    <a:clrScheme name="2019 Brand BLUE Light Bak">
      <a:dk1>
        <a:srgbClr val="000000"/>
      </a:dk1>
      <a:lt1>
        <a:srgbClr val="FFFFFF"/>
      </a:lt1>
      <a:dk2>
        <a:srgbClr val="243A5E"/>
      </a:dk2>
      <a:lt2>
        <a:srgbClr val="E6E6E6"/>
      </a:lt2>
      <a:accent1>
        <a:srgbClr val="0078D4"/>
      </a:accent1>
      <a:accent2>
        <a:srgbClr val="243A5E"/>
      </a:accent2>
      <a:accent3>
        <a:srgbClr val="D83B01"/>
      </a:accent3>
      <a:accent4>
        <a:srgbClr val="107C10"/>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Education_2019_01.potx" id="{B92F1A48-DEE9-48F5-AAC9-DFF5938A8CFD}" vid="{C792CC7E-08FE-42B5-BB09-2694ECCB7BA9}"/>
    </a:ext>
  </a:extLst>
</a:theme>
</file>

<file path=ppt/theme/theme5.xml><?xml version="1.0" encoding="utf-8"?>
<a:theme xmlns:a="http://schemas.openxmlformats.org/drawingml/2006/main" name="11_WHITE TEMPLATE">
  <a:themeElements>
    <a:clrScheme name="BT - Dark blue on white">
      <a:dk1>
        <a:srgbClr val="505050"/>
      </a:dk1>
      <a:lt1>
        <a:srgbClr val="FFFFFF"/>
      </a:lt1>
      <a:dk2>
        <a:srgbClr val="002050"/>
      </a:dk2>
      <a:lt2>
        <a:srgbClr val="00BCF2"/>
      </a:lt2>
      <a:accent1>
        <a:srgbClr val="002050"/>
      </a:accent1>
      <a:accent2>
        <a:srgbClr val="B4009E"/>
      </a:accent2>
      <a:accent3>
        <a:srgbClr val="0078D7"/>
      </a:accent3>
      <a:accent4>
        <a:srgbClr val="5C2D91"/>
      </a:accent4>
      <a:accent5>
        <a:srgbClr val="107C10"/>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DARK_BLUE_2016_8.potx" id="{4FF32A3D-B0EC-495C-AF46-E5EB76C621A5}" vid="{49D7FC66-7821-4689-8681-3263CCC233C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704735CF7814E419237D188CCA99D12" ma:contentTypeVersion="18" ma:contentTypeDescription="Create a new document." ma:contentTypeScope="" ma:versionID="10a725dba565dc58e2c914dd0d122edf">
  <xsd:schema xmlns:xsd="http://www.w3.org/2001/XMLSchema" xmlns:xs="http://www.w3.org/2001/XMLSchema" xmlns:p="http://schemas.microsoft.com/office/2006/metadata/properties" xmlns:ns3="5c288162-3a0f-49b6-8fe2-59156172891e" xmlns:ns4="f8a977ae-6c68-4349-a9b4-32a805694cd6" targetNamespace="http://schemas.microsoft.com/office/2006/metadata/properties" ma:root="true" ma:fieldsID="856c8ce2133000ab921a7f44a1343636" ns3:_="" ns4:_="">
    <xsd:import namespace="5c288162-3a0f-49b6-8fe2-59156172891e"/>
    <xsd:import namespace="f8a977ae-6c68-4349-a9b4-32a805694cd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DateTaken" minOccurs="0"/>
                <xsd:element ref="ns3:MediaServiceAutoTags" minOccurs="0"/>
                <xsd:element ref="ns3:MediaServiceLocation" minOccurs="0"/>
                <xsd:element ref="ns3:MediaServiceOCR" minOccurs="0"/>
                <xsd:element ref="ns3:MediaServiceAutoKeyPoints" minOccurs="0"/>
                <xsd:element ref="ns3:MediaServiceKeyPoints" minOccurs="0"/>
                <xsd:element ref="ns3:MediaLengthInSeconds" minOccurs="0"/>
                <xsd:element ref="ns3:_activity" minOccurs="0"/>
                <xsd:element ref="ns3:MediaServiceSearchProperties"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288162-3a0f-49b6-8fe2-5915617289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a977ae-6c68-4349-a9b4-32a805694c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5c288162-3a0f-49b6-8fe2-59156172891e" xsi:nil="true"/>
  </documentManagement>
</p:properties>
</file>

<file path=customXml/itemProps1.xml><?xml version="1.0" encoding="utf-8"?>
<ds:datastoreItem xmlns:ds="http://schemas.openxmlformats.org/officeDocument/2006/customXml" ds:itemID="{DAD19970-72E7-4235-9CB5-193B789FDA1E}">
  <ds:schemaRefs>
    <ds:schemaRef ds:uri="http://schemas.microsoft.com/sharepoint/v3/contenttype/forms"/>
  </ds:schemaRefs>
</ds:datastoreItem>
</file>

<file path=customXml/itemProps2.xml><?xml version="1.0" encoding="utf-8"?>
<ds:datastoreItem xmlns:ds="http://schemas.openxmlformats.org/officeDocument/2006/customXml" ds:itemID="{8A388BBE-3A27-4363-8BAD-62E63CE6E6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288162-3a0f-49b6-8fe2-59156172891e"/>
    <ds:schemaRef ds:uri="f8a977ae-6c68-4349-a9b4-32a805694c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62100F4-8404-444D-B93D-52BC86019349}">
  <ds:schemaRefs>
    <ds:schemaRef ds:uri="http://schemas.microsoft.com/office/2006/metadata/properties"/>
    <ds:schemaRef ds:uri="http://purl.org/dc/terms/"/>
    <ds:schemaRef ds:uri="http://www.w3.org/XML/1998/namespace"/>
    <ds:schemaRef ds:uri="http://purl.org/dc/elements/1.1/"/>
    <ds:schemaRef ds:uri="http://schemas.microsoft.com/office/2006/documentManagement/types"/>
    <ds:schemaRef ds:uri="http://schemas.microsoft.com/office/infopath/2007/PartnerControls"/>
    <ds:schemaRef ds:uri="f8a977ae-6c68-4349-a9b4-32a805694cd6"/>
    <ds:schemaRef ds:uri="http://schemas.openxmlformats.org/package/2006/metadata/core-properties"/>
    <ds:schemaRef ds:uri="5c288162-3a0f-49b6-8fe2-59156172891e"/>
    <ds:schemaRef ds:uri="http://purl.org/dc/dcmitype/"/>
  </ds:schemaRefs>
</ds:datastoreItem>
</file>

<file path=docMetadata/LabelInfo.xml><?xml version="1.0" encoding="utf-8"?>
<clbl:labelList xmlns:clbl="http://schemas.microsoft.com/office/2020/mipLabelMetadata">
  <clbl:label id="{f6b6dd5b-f02f-441a-99a0-162ac5060bd2}" enabled="0" method="" siteId="{f6b6dd5b-f02f-441a-99a0-162ac5060bd2}" removed="1"/>
</clbl:labelList>
</file>

<file path=docProps/app.xml><?xml version="1.0" encoding="utf-8"?>
<Properties xmlns="http://schemas.openxmlformats.org/officeDocument/2006/extended-properties" xmlns:vt="http://schemas.openxmlformats.org/officeDocument/2006/docPropsVTypes">
  <Template>2024-Foster-General-Template</Template>
  <TotalTime>11582</TotalTime>
  <Words>712</Words>
  <Application>Microsoft Office PowerPoint</Application>
  <PresentationFormat>Widescreen</PresentationFormat>
  <Paragraphs>118</Paragraphs>
  <Slides>12</Slides>
  <Notes>0</Notes>
  <HiddenSlides>0</HiddenSlides>
  <MMClips>0</MMClips>
  <ScaleCrop>false</ScaleCrop>
  <HeadingPairs>
    <vt:vector size="8" baseType="variant">
      <vt:variant>
        <vt:lpstr>Fonts Used</vt:lpstr>
      </vt:variant>
      <vt:variant>
        <vt:i4>21</vt:i4>
      </vt:variant>
      <vt:variant>
        <vt:lpstr>Theme</vt:lpstr>
      </vt:variant>
      <vt:variant>
        <vt:i4>5</vt:i4>
      </vt:variant>
      <vt:variant>
        <vt:lpstr>Embedded OLE Servers</vt:lpstr>
      </vt:variant>
      <vt:variant>
        <vt:i4>1</vt:i4>
      </vt:variant>
      <vt:variant>
        <vt:lpstr>Slide Titles</vt:lpstr>
      </vt:variant>
      <vt:variant>
        <vt:i4>12</vt:i4>
      </vt:variant>
    </vt:vector>
  </HeadingPairs>
  <TitlesOfParts>
    <vt:vector size="39" baseType="lpstr">
      <vt:lpstr>Aptos</vt:lpstr>
      <vt:lpstr>Arial</vt:lpstr>
      <vt:lpstr>Arial Black</vt:lpstr>
      <vt:lpstr>Calibri</vt:lpstr>
      <vt:lpstr>Calibri Light</vt:lpstr>
      <vt:lpstr>Encode Sans Normal ExtraBold</vt:lpstr>
      <vt:lpstr>Encode Sans Normal Medium</vt:lpstr>
      <vt:lpstr>Lucida Grande</vt:lpstr>
      <vt:lpstr>Nexa Black</vt:lpstr>
      <vt:lpstr>Open Sans</vt:lpstr>
      <vt:lpstr>Open Sans ExtraBold</vt:lpstr>
      <vt:lpstr>Open Sans Light</vt:lpstr>
      <vt:lpstr>Open Sans Semibold</vt:lpstr>
      <vt:lpstr>Open Sans Semibold</vt:lpstr>
      <vt:lpstr>Segoe UI</vt:lpstr>
      <vt:lpstr>Segoe UI Light</vt:lpstr>
      <vt:lpstr>Segoe UI Semibold</vt:lpstr>
      <vt:lpstr>Uni Sans Book</vt:lpstr>
      <vt:lpstr>Verdana</vt:lpstr>
      <vt:lpstr>Wingdings</vt:lpstr>
      <vt:lpstr>Wingdings 2</vt:lpstr>
      <vt:lpstr>W Foster MBA Career Mgmt</vt:lpstr>
      <vt:lpstr>Deloitte Wells Fargo Template 16x9 Jun 2019</vt:lpstr>
      <vt:lpstr>Everyday Template</vt:lpstr>
      <vt:lpstr>1_White Template</vt:lpstr>
      <vt:lpstr>11_WHITE TEMPLATE</vt:lpstr>
      <vt:lpstr>think-cell Slide</vt:lpstr>
      <vt:lpstr>Introduction to Robotic Process Automation (RPA)</vt:lpstr>
      <vt:lpstr>PowerPoint Presentation</vt:lpstr>
      <vt:lpstr>Course Overview</vt:lpstr>
      <vt:lpstr>PowerPoint Presentation</vt:lpstr>
      <vt:lpstr>Part II</vt:lpstr>
      <vt:lpstr>Part II</vt:lpstr>
      <vt:lpstr>Points to consider</vt:lpstr>
      <vt:lpstr>PowerPoint Presentation</vt:lpstr>
      <vt:lpstr>PowerPoint Presentation</vt:lpstr>
      <vt:lpstr>PowerPoint Presentation</vt:lpstr>
      <vt:lpstr>Example: Update an excel file task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Innovative Insights: Unveiling AI’s Influence on Accounting Practices </dc:title>
  <dc:creator>Asher Curtis</dc:creator>
  <cp:lastModifiedBy>Asher Curtis</cp:lastModifiedBy>
  <cp:revision>10</cp:revision>
  <cp:lastPrinted>2025-04-08T20:08:53Z</cp:lastPrinted>
  <dcterms:created xsi:type="dcterms:W3CDTF">2024-05-15T20:46:54Z</dcterms:created>
  <dcterms:modified xsi:type="dcterms:W3CDTF">2025-04-15T19:52:02Z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0x0101007704735CF7814E419237D188CCA99D12</vt:lpwstr>
  </property>
</Properties>
</file>