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 id="2147483885" r:id="rId9"/>
  </p:sldMasterIdLst>
  <p:notesMasterIdLst>
    <p:notesMasterId r:id="rId30"/>
  </p:notesMasterIdLst>
  <p:sldIdLst>
    <p:sldId id="257" r:id="rId10"/>
    <p:sldId id="2147481768" r:id="rId11"/>
    <p:sldId id="2147481758" r:id="rId12"/>
    <p:sldId id="2147481782" r:id="rId13"/>
    <p:sldId id="895" r:id="rId14"/>
    <p:sldId id="901" r:id="rId15"/>
    <p:sldId id="908" r:id="rId16"/>
    <p:sldId id="909" r:id="rId17"/>
    <p:sldId id="2147481783" r:id="rId18"/>
    <p:sldId id="759" r:id="rId19"/>
    <p:sldId id="2062" r:id="rId20"/>
    <p:sldId id="2147481791" r:id="rId21"/>
    <p:sldId id="2063" r:id="rId22"/>
    <p:sldId id="2065" r:id="rId23"/>
    <p:sldId id="2064" r:id="rId24"/>
    <p:sldId id="2147481787" r:id="rId25"/>
    <p:sldId id="2147481788" r:id="rId26"/>
    <p:sldId id="2147481789" r:id="rId27"/>
    <p:sldId id="2147481790" r:id="rId28"/>
    <p:sldId id="2147481757" r:id="rId29"/>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 id="2147481758"/>
            <p14:sldId id="2147481782"/>
            <p14:sldId id="895"/>
            <p14:sldId id="901"/>
            <p14:sldId id="908"/>
            <p14:sldId id="909"/>
          </p14:sldIdLst>
        </p14:section>
        <p14:section name="Lab" id="{30E5DE20-0F43-4B66-9EE2-15AAF91315D9}">
          <p14:sldIdLst>
            <p14:sldId id="2147481783"/>
            <p14:sldId id="759"/>
            <p14:sldId id="2062"/>
            <p14:sldId id="2147481791"/>
            <p14:sldId id="2063"/>
            <p14:sldId id="2065"/>
            <p14:sldId id="2064"/>
            <p14:sldId id="2147481787"/>
            <p14:sldId id="2147481788"/>
            <p14:sldId id="2147481789"/>
            <p14:sldId id="2147481790"/>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72CA91-7C13-4915-A3C6-54572036B2D5}" v="21" dt="2025-04-03T19:31:19.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CA72CA91-7C13-4915-A3C6-54572036B2D5}"/>
    <pc:docChg chg="undo redo custSel addSld delSld modSld sldOrd delSection modSection">
      <pc:chgData name="Asher Curtis" userId="494c4f5b-6d11-415a-9d9e-829c1135aa91" providerId="ADAL" clId="{CA72CA91-7C13-4915-A3C6-54572036B2D5}" dt="2025-04-03T19:47:53.307" v="1870" actId="47"/>
      <pc:docMkLst>
        <pc:docMk/>
      </pc:docMkLst>
      <pc:sldChg chg="modSp mod">
        <pc:chgData name="Asher Curtis" userId="494c4f5b-6d11-415a-9d9e-829c1135aa91" providerId="ADAL" clId="{CA72CA91-7C13-4915-A3C6-54572036B2D5}" dt="2025-04-03T18:24:19.088" v="5" actId="6549"/>
        <pc:sldMkLst>
          <pc:docMk/>
          <pc:sldMk cId="4294885419" sldId="257"/>
        </pc:sldMkLst>
        <pc:spChg chg="mod">
          <ac:chgData name="Asher Curtis" userId="494c4f5b-6d11-415a-9d9e-829c1135aa91" providerId="ADAL" clId="{CA72CA91-7C13-4915-A3C6-54572036B2D5}" dt="2025-04-03T18:24:19.088" v="5" actId="6549"/>
          <ac:spMkLst>
            <pc:docMk/>
            <pc:sldMk cId="4294885419" sldId="257"/>
            <ac:spMk id="3" creationId="{A0397259-DAB5-AB54-FA12-2190040605BC}"/>
          </ac:spMkLst>
        </pc:spChg>
      </pc:sldChg>
      <pc:sldChg chg="addSp delSp modSp add mod">
        <pc:chgData name="Asher Curtis" userId="494c4f5b-6d11-415a-9d9e-829c1135aa91" providerId="ADAL" clId="{CA72CA91-7C13-4915-A3C6-54572036B2D5}" dt="2025-04-03T19:19:20.699" v="1853" actId="1076"/>
        <pc:sldMkLst>
          <pc:docMk/>
          <pc:sldMk cId="1527058505" sldId="759"/>
        </pc:sldMkLst>
        <pc:spChg chg="del">
          <ac:chgData name="Asher Curtis" userId="494c4f5b-6d11-415a-9d9e-829c1135aa91" providerId="ADAL" clId="{CA72CA91-7C13-4915-A3C6-54572036B2D5}" dt="2025-04-03T19:18:04.393" v="1839" actId="478"/>
          <ac:spMkLst>
            <pc:docMk/>
            <pc:sldMk cId="1527058505" sldId="759"/>
            <ac:spMk id="3" creationId="{CCC8FE5B-3495-477D-B6BD-5F89187E32A1}"/>
          </ac:spMkLst>
        </pc:spChg>
        <pc:spChg chg="mod">
          <ac:chgData name="Asher Curtis" userId="494c4f5b-6d11-415a-9d9e-829c1135aa91" providerId="ADAL" clId="{CA72CA91-7C13-4915-A3C6-54572036B2D5}" dt="2025-04-03T19:18:11.207" v="1842" actId="403"/>
          <ac:spMkLst>
            <pc:docMk/>
            <pc:sldMk cId="1527058505" sldId="759"/>
            <ac:spMk id="5" creationId="{C8C73D30-E99F-4790-A3F0-F69086ED7ACA}"/>
          </ac:spMkLst>
        </pc:spChg>
        <pc:picChg chg="add del mod">
          <ac:chgData name="Asher Curtis" userId="494c4f5b-6d11-415a-9d9e-829c1135aa91" providerId="ADAL" clId="{CA72CA91-7C13-4915-A3C6-54572036B2D5}" dt="2025-04-03T19:19:06.313" v="1848" actId="478"/>
          <ac:picMkLst>
            <pc:docMk/>
            <pc:sldMk cId="1527058505" sldId="759"/>
            <ac:picMk id="6" creationId="{117E584D-E5D4-5F1E-FC66-454AA5C16ED9}"/>
          </ac:picMkLst>
        </pc:picChg>
        <pc:picChg chg="add del mod">
          <ac:chgData name="Asher Curtis" userId="494c4f5b-6d11-415a-9d9e-829c1135aa91" providerId="ADAL" clId="{CA72CA91-7C13-4915-A3C6-54572036B2D5}" dt="2025-04-03T19:19:04.347" v="1847" actId="478"/>
          <ac:picMkLst>
            <pc:docMk/>
            <pc:sldMk cId="1527058505" sldId="759"/>
            <ac:picMk id="8" creationId="{CFB6D571-506C-B2B6-A712-0058213C9FA5}"/>
          </ac:picMkLst>
        </pc:picChg>
        <pc:picChg chg="add mod">
          <ac:chgData name="Asher Curtis" userId="494c4f5b-6d11-415a-9d9e-829c1135aa91" providerId="ADAL" clId="{CA72CA91-7C13-4915-A3C6-54572036B2D5}" dt="2025-04-03T19:19:20.699" v="1853" actId="1076"/>
          <ac:picMkLst>
            <pc:docMk/>
            <pc:sldMk cId="1527058505" sldId="759"/>
            <ac:picMk id="10" creationId="{4418B419-0C1D-B8C8-B1F5-4CD250BBA5F6}"/>
          </ac:picMkLst>
        </pc:picChg>
      </pc:sldChg>
      <pc:sldChg chg="addSp modSp add mod">
        <pc:chgData name="Asher Curtis" userId="494c4f5b-6d11-415a-9d9e-829c1135aa91" providerId="ADAL" clId="{CA72CA91-7C13-4915-A3C6-54572036B2D5}" dt="2025-04-03T19:16:31.033" v="1828" actId="20577"/>
        <pc:sldMkLst>
          <pc:docMk/>
          <pc:sldMk cId="1037665878" sldId="895"/>
        </pc:sldMkLst>
        <pc:spChg chg="add mod">
          <ac:chgData name="Asher Curtis" userId="494c4f5b-6d11-415a-9d9e-829c1135aa91" providerId="ADAL" clId="{CA72CA91-7C13-4915-A3C6-54572036B2D5}" dt="2025-04-03T19:14:56.674" v="1741" actId="1076"/>
          <ac:spMkLst>
            <pc:docMk/>
            <pc:sldMk cId="1037665878" sldId="895"/>
            <ac:spMk id="2" creationId="{B890AA58-5BB8-4B68-2229-96E5AA79A632}"/>
          </ac:spMkLst>
        </pc:spChg>
        <pc:spChg chg="mod">
          <ac:chgData name="Asher Curtis" userId="494c4f5b-6d11-415a-9d9e-829c1135aa91" providerId="ADAL" clId="{CA72CA91-7C13-4915-A3C6-54572036B2D5}" dt="2025-04-03T19:14:00.171" v="1724" actId="1076"/>
          <ac:spMkLst>
            <pc:docMk/>
            <pc:sldMk cId="1037665878" sldId="895"/>
            <ac:spMk id="25" creationId="{A61D1A04-46C9-482B-AC1F-B089CEC24146}"/>
          </ac:spMkLst>
        </pc:spChg>
        <pc:spChg chg="mod">
          <ac:chgData name="Asher Curtis" userId="494c4f5b-6d11-415a-9d9e-829c1135aa91" providerId="ADAL" clId="{CA72CA91-7C13-4915-A3C6-54572036B2D5}" dt="2025-04-03T19:16:31.033" v="1828" actId="20577"/>
          <ac:spMkLst>
            <pc:docMk/>
            <pc:sldMk cId="1037665878" sldId="895"/>
            <ac:spMk id="27" creationId="{6467B1C8-0874-4572-A48E-F08792A765FD}"/>
          </ac:spMkLst>
        </pc:spChg>
        <pc:spChg chg="mod">
          <ac:chgData name="Asher Curtis" userId="494c4f5b-6d11-415a-9d9e-829c1135aa91" providerId="ADAL" clId="{CA72CA91-7C13-4915-A3C6-54572036B2D5}" dt="2025-04-03T19:16:04.185" v="1791" actId="20577"/>
          <ac:spMkLst>
            <pc:docMk/>
            <pc:sldMk cId="1037665878" sldId="895"/>
            <ac:spMk id="28" creationId="{75AF5106-C55E-48F1-AB8D-073AC2EFC914}"/>
          </ac:spMkLst>
        </pc:spChg>
        <pc:spChg chg="mod">
          <ac:chgData name="Asher Curtis" userId="494c4f5b-6d11-415a-9d9e-829c1135aa91" providerId="ADAL" clId="{CA72CA91-7C13-4915-A3C6-54572036B2D5}" dt="2025-04-03T19:13:52.388" v="1723" actId="1037"/>
          <ac:spMkLst>
            <pc:docMk/>
            <pc:sldMk cId="1037665878" sldId="895"/>
            <ac:spMk id="29" creationId="{D0333A0B-2C7D-492D-B636-73C4817AC522}"/>
          </ac:spMkLst>
        </pc:spChg>
        <pc:spChg chg="mod">
          <ac:chgData name="Asher Curtis" userId="494c4f5b-6d11-415a-9d9e-829c1135aa91" providerId="ADAL" clId="{CA72CA91-7C13-4915-A3C6-54572036B2D5}" dt="2025-04-03T19:13:52.388" v="1723" actId="1037"/>
          <ac:spMkLst>
            <pc:docMk/>
            <pc:sldMk cId="1037665878" sldId="895"/>
            <ac:spMk id="30" creationId="{D29BCFD9-EC91-4D90-B53E-7138AB45CFF2}"/>
          </ac:spMkLst>
        </pc:spChg>
        <pc:spChg chg="mod">
          <ac:chgData name="Asher Curtis" userId="494c4f5b-6d11-415a-9d9e-829c1135aa91" providerId="ADAL" clId="{CA72CA91-7C13-4915-A3C6-54572036B2D5}" dt="2025-04-03T19:15:28.825" v="1766" actId="20577"/>
          <ac:spMkLst>
            <pc:docMk/>
            <pc:sldMk cId="1037665878" sldId="895"/>
            <ac:spMk id="31" creationId="{69F7FB9D-DB7B-4ED2-9D07-DA78E613B407}"/>
          </ac:spMkLst>
        </pc:spChg>
        <pc:spChg chg="mod">
          <ac:chgData name="Asher Curtis" userId="494c4f5b-6d11-415a-9d9e-829c1135aa91" providerId="ADAL" clId="{CA72CA91-7C13-4915-A3C6-54572036B2D5}" dt="2025-04-03T19:15:37.002" v="1779" actId="20577"/>
          <ac:spMkLst>
            <pc:docMk/>
            <pc:sldMk cId="1037665878" sldId="895"/>
            <ac:spMk id="32" creationId="{82E4F5B0-1272-42AD-977D-8A0628BFB767}"/>
          </ac:spMkLst>
        </pc:spChg>
        <pc:spChg chg="mod">
          <ac:chgData name="Asher Curtis" userId="494c4f5b-6d11-415a-9d9e-829c1135aa91" providerId="ADAL" clId="{CA72CA91-7C13-4915-A3C6-54572036B2D5}" dt="2025-04-03T19:13:52.388" v="1723" actId="1037"/>
          <ac:spMkLst>
            <pc:docMk/>
            <pc:sldMk cId="1037665878" sldId="895"/>
            <ac:spMk id="33" creationId="{5BA63F24-1DEC-4526-A2DF-72AE1DC7882E}"/>
          </ac:spMkLst>
        </pc:spChg>
        <pc:spChg chg="mod">
          <ac:chgData name="Asher Curtis" userId="494c4f5b-6d11-415a-9d9e-829c1135aa91" providerId="ADAL" clId="{CA72CA91-7C13-4915-A3C6-54572036B2D5}" dt="2025-04-03T19:13:52.388" v="1723" actId="1037"/>
          <ac:spMkLst>
            <pc:docMk/>
            <pc:sldMk cId="1037665878" sldId="895"/>
            <ac:spMk id="41" creationId="{16FD5A0B-CD85-4B12-A5BB-36DCFC5122BA}"/>
          </ac:spMkLst>
        </pc:spChg>
        <pc:spChg chg="mod">
          <ac:chgData name="Asher Curtis" userId="494c4f5b-6d11-415a-9d9e-829c1135aa91" providerId="ADAL" clId="{CA72CA91-7C13-4915-A3C6-54572036B2D5}" dt="2025-04-03T19:13:52.388" v="1723" actId="1037"/>
          <ac:spMkLst>
            <pc:docMk/>
            <pc:sldMk cId="1037665878" sldId="895"/>
            <ac:spMk id="42" creationId="{BBBFC3A0-7F97-4D72-BD60-8845B23D500A}"/>
          </ac:spMkLst>
        </pc:spChg>
        <pc:spChg chg="mod">
          <ac:chgData name="Asher Curtis" userId="494c4f5b-6d11-415a-9d9e-829c1135aa91" providerId="ADAL" clId="{CA72CA91-7C13-4915-A3C6-54572036B2D5}" dt="2025-04-03T19:14:38.513" v="1738" actId="1076"/>
          <ac:spMkLst>
            <pc:docMk/>
            <pc:sldMk cId="1037665878" sldId="895"/>
            <ac:spMk id="43" creationId="{390F39A9-8B3A-44A0-B509-F638BADA34A1}"/>
          </ac:spMkLst>
        </pc:spChg>
        <pc:spChg chg="mod">
          <ac:chgData name="Asher Curtis" userId="494c4f5b-6d11-415a-9d9e-829c1135aa91" providerId="ADAL" clId="{CA72CA91-7C13-4915-A3C6-54572036B2D5}" dt="2025-04-03T19:15:09.162" v="1742" actId="1036"/>
          <ac:spMkLst>
            <pc:docMk/>
            <pc:sldMk cId="1037665878" sldId="895"/>
            <ac:spMk id="44" creationId="{E6ECA6A2-86DC-47EA-BD07-DF6BC76B44C8}"/>
          </ac:spMkLst>
        </pc:spChg>
        <pc:spChg chg="mod">
          <ac:chgData name="Asher Curtis" userId="494c4f5b-6d11-415a-9d9e-829c1135aa91" providerId="ADAL" clId="{CA72CA91-7C13-4915-A3C6-54572036B2D5}" dt="2025-04-03T19:13:52.388" v="1723" actId="1037"/>
          <ac:spMkLst>
            <pc:docMk/>
            <pc:sldMk cId="1037665878" sldId="895"/>
            <ac:spMk id="45" creationId="{770382E1-E1A4-4F82-AA75-87550E06B6FE}"/>
          </ac:spMkLst>
        </pc:spChg>
        <pc:spChg chg="mod">
          <ac:chgData name="Asher Curtis" userId="494c4f5b-6d11-415a-9d9e-829c1135aa91" providerId="ADAL" clId="{CA72CA91-7C13-4915-A3C6-54572036B2D5}" dt="2025-04-03T19:14:49.769" v="1740" actId="1076"/>
          <ac:spMkLst>
            <pc:docMk/>
            <pc:sldMk cId="1037665878" sldId="895"/>
            <ac:spMk id="46" creationId="{9E27A881-A3B8-4DE4-BC79-EEF29798CACC}"/>
          </ac:spMkLst>
        </pc:spChg>
      </pc:sldChg>
      <pc:sldChg chg="add del">
        <pc:chgData name="Asher Curtis" userId="494c4f5b-6d11-415a-9d9e-829c1135aa91" providerId="ADAL" clId="{CA72CA91-7C13-4915-A3C6-54572036B2D5}" dt="2025-04-03T19:16:55.249" v="1829" actId="47"/>
        <pc:sldMkLst>
          <pc:docMk/>
          <pc:sldMk cId="1740299439" sldId="898"/>
        </pc:sldMkLst>
      </pc:sldChg>
      <pc:sldChg chg="delSp modSp add mod">
        <pc:chgData name="Asher Curtis" userId="494c4f5b-6d11-415a-9d9e-829c1135aa91" providerId="ADAL" clId="{CA72CA91-7C13-4915-A3C6-54572036B2D5}" dt="2025-04-03T19:17:09.321" v="1832" actId="1076"/>
        <pc:sldMkLst>
          <pc:docMk/>
          <pc:sldMk cId="3958150153" sldId="901"/>
        </pc:sldMkLst>
        <pc:spChg chg="mod">
          <ac:chgData name="Asher Curtis" userId="494c4f5b-6d11-415a-9d9e-829c1135aa91" providerId="ADAL" clId="{CA72CA91-7C13-4915-A3C6-54572036B2D5}" dt="2025-04-03T19:17:09.321" v="1832" actId="1076"/>
          <ac:spMkLst>
            <pc:docMk/>
            <pc:sldMk cId="3958150153" sldId="901"/>
            <ac:spMk id="3" creationId="{A4B0DD0B-629E-4A3F-B926-2DAE69AE2E57}"/>
          </ac:spMkLst>
        </pc:spChg>
        <pc:spChg chg="del">
          <ac:chgData name="Asher Curtis" userId="494c4f5b-6d11-415a-9d9e-829c1135aa91" providerId="ADAL" clId="{CA72CA91-7C13-4915-A3C6-54572036B2D5}" dt="2025-04-03T19:17:04.153" v="1831" actId="478"/>
          <ac:spMkLst>
            <pc:docMk/>
            <pc:sldMk cId="3958150153" sldId="901"/>
            <ac:spMk id="4" creationId="{3357501C-BC23-4F55-B25C-A7FFCB0C79EA}"/>
          </ac:spMkLst>
        </pc:spChg>
      </pc:sldChg>
      <pc:sldChg chg="modSp add mod">
        <pc:chgData name="Asher Curtis" userId="494c4f5b-6d11-415a-9d9e-829c1135aa91" providerId="ADAL" clId="{CA72CA91-7C13-4915-A3C6-54572036B2D5}" dt="2025-04-03T19:33:50.268" v="1868" actId="14100"/>
        <pc:sldMkLst>
          <pc:docMk/>
          <pc:sldMk cId="2145119589" sldId="908"/>
        </pc:sldMkLst>
        <pc:spChg chg="mod">
          <ac:chgData name="Asher Curtis" userId="494c4f5b-6d11-415a-9d9e-829c1135aa91" providerId="ADAL" clId="{CA72CA91-7C13-4915-A3C6-54572036B2D5}" dt="2025-04-03T19:33:50.268" v="1868" actId="14100"/>
          <ac:spMkLst>
            <pc:docMk/>
            <pc:sldMk cId="2145119589" sldId="908"/>
            <ac:spMk id="3" creationId="{BF4AD3BF-5531-444B-990C-F37435B47D38}"/>
          </ac:spMkLst>
        </pc:spChg>
      </pc:sldChg>
      <pc:sldChg chg="modSp add mod">
        <pc:chgData name="Asher Curtis" userId="494c4f5b-6d11-415a-9d9e-829c1135aa91" providerId="ADAL" clId="{CA72CA91-7C13-4915-A3C6-54572036B2D5}" dt="2025-04-03T19:33:56.232" v="1869" actId="14100"/>
        <pc:sldMkLst>
          <pc:docMk/>
          <pc:sldMk cId="2486362301" sldId="909"/>
        </pc:sldMkLst>
        <pc:spChg chg="mod">
          <ac:chgData name="Asher Curtis" userId="494c4f5b-6d11-415a-9d9e-829c1135aa91" providerId="ADAL" clId="{CA72CA91-7C13-4915-A3C6-54572036B2D5}" dt="2025-04-03T19:33:56.232" v="1869" actId="14100"/>
          <ac:spMkLst>
            <pc:docMk/>
            <pc:sldMk cId="2486362301" sldId="909"/>
            <ac:spMk id="3" creationId="{BF4AD3BF-5531-444B-990C-F37435B47D38}"/>
          </ac:spMkLst>
        </pc:spChg>
      </pc:sldChg>
      <pc:sldChg chg="add del">
        <pc:chgData name="Asher Curtis" userId="494c4f5b-6d11-415a-9d9e-829c1135aa91" providerId="ADAL" clId="{CA72CA91-7C13-4915-A3C6-54572036B2D5}" dt="2025-04-03T19:16:59.749" v="1830" actId="47"/>
        <pc:sldMkLst>
          <pc:docMk/>
          <pc:sldMk cId="3091374948" sldId="2060"/>
        </pc:sldMkLst>
      </pc:sldChg>
      <pc:sldChg chg="add mod modClrScheme chgLayout">
        <pc:chgData name="Asher Curtis" userId="494c4f5b-6d11-415a-9d9e-829c1135aa91" providerId="ADAL" clId="{CA72CA91-7C13-4915-A3C6-54572036B2D5}" dt="2025-04-03T18:41:14.907" v="131" actId="700"/>
        <pc:sldMkLst>
          <pc:docMk/>
          <pc:sldMk cId="1940271542" sldId="2062"/>
        </pc:sldMkLst>
      </pc:sldChg>
      <pc:sldChg chg="add mod modClrScheme chgLayout">
        <pc:chgData name="Asher Curtis" userId="494c4f5b-6d11-415a-9d9e-829c1135aa91" providerId="ADAL" clId="{CA72CA91-7C13-4915-A3C6-54572036B2D5}" dt="2025-04-03T18:41:09.869" v="130" actId="700"/>
        <pc:sldMkLst>
          <pc:docMk/>
          <pc:sldMk cId="3193656264" sldId="2063"/>
        </pc:sldMkLst>
      </pc:sldChg>
      <pc:sldChg chg="add">
        <pc:chgData name="Asher Curtis" userId="494c4f5b-6d11-415a-9d9e-829c1135aa91" providerId="ADAL" clId="{CA72CA91-7C13-4915-A3C6-54572036B2D5}" dt="2025-04-03T18:35:48.621" v="91"/>
        <pc:sldMkLst>
          <pc:docMk/>
          <pc:sldMk cId="2658888874" sldId="2064"/>
        </pc:sldMkLst>
      </pc:sldChg>
      <pc:sldChg chg="add">
        <pc:chgData name="Asher Curtis" userId="494c4f5b-6d11-415a-9d9e-829c1135aa91" providerId="ADAL" clId="{CA72CA91-7C13-4915-A3C6-54572036B2D5}" dt="2025-04-03T18:35:48.621" v="91"/>
        <pc:sldMkLst>
          <pc:docMk/>
          <pc:sldMk cId="151443425" sldId="2065"/>
        </pc:sldMkLst>
      </pc:sldChg>
      <pc:sldChg chg="add del">
        <pc:chgData name="Asher Curtis" userId="494c4f5b-6d11-415a-9d9e-829c1135aa91" providerId="ADAL" clId="{CA72CA91-7C13-4915-A3C6-54572036B2D5}" dt="2025-04-03T18:36:33.323" v="92" actId="47"/>
        <pc:sldMkLst>
          <pc:docMk/>
          <pc:sldMk cId="2033078096" sldId="2066"/>
        </pc:sldMkLst>
      </pc:sldChg>
      <pc:sldChg chg="add del">
        <pc:chgData name="Asher Curtis" userId="494c4f5b-6d11-415a-9d9e-829c1135aa91" providerId="ADAL" clId="{CA72CA91-7C13-4915-A3C6-54572036B2D5}" dt="2025-04-03T18:36:34.308" v="93" actId="47"/>
        <pc:sldMkLst>
          <pc:docMk/>
          <pc:sldMk cId="4113257920" sldId="2067"/>
        </pc:sldMkLst>
      </pc:sldChg>
      <pc:sldChg chg="del">
        <pc:chgData name="Asher Curtis" userId="494c4f5b-6d11-415a-9d9e-829c1135aa91" providerId="ADAL" clId="{CA72CA91-7C13-4915-A3C6-54572036B2D5}" dt="2025-04-03T18:34:14.319" v="81" actId="2696"/>
        <pc:sldMkLst>
          <pc:docMk/>
          <pc:sldMk cId="1052632874" sldId="2147481758"/>
        </pc:sldMkLst>
      </pc:sldChg>
      <pc:sldChg chg="add">
        <pc:chgData name="Asher Curtis" userId="494c4f5b-6d11-415a-9d9e-829c1135aa91" providerId="ADAL" clId="{CA72CA91-7C13-4915-A3C6-54572036B2D5}" dt="2025-04-03T18:34:18.780" v="82"/>
        <pc:sldMkLst>
          <pc:docMk/>
          <pc:sldMk cId="2680450737" sldId="2147481758"/>
        </pc:sldMkLst>
      </pc:sldChg>
      <pc:sldChg chg="del">
        <pc:chgData name="Asher Curtis" userId="494c4f5b-6d11-415a-9d9e-829c1135aa91" providerId="ADAL" clId="{CA72CA91-7C13-4915-A3C6-54572036B2D5}" dt="2025-04-03T18:34:42.303" v="83" actId="47"/>
        <pc:sldMkLst>
          <pc:docMk/>
          <pc:sldMk cId="82435049" sldId="2147481759"/>
        </pc:sldMkLst>
      </pc:sldChg>
      <pc:sldChg chg="del">
        <pc:chgData name="Asher Curtis" userId="494c4f5b-6d11-415a-9d9e-829c1135aa91" providerId="ADAL" clId="{CA72CA91-7C13-4915-A3C6-54572036B2D5}" dt="2025-04-03T18:34:42.303" v="83" actId="47"/>
        <pc:sldMkLst>
          <pc:docMk/>
          <pc:sldMk cId="3994724605" sldId="2147481760"/>
        </pc:sldMkLst>
      </pc:sldChg>
      <pc:sldChg chg="del">
        <pc:chgData name="Asher Curtis" userId="494c4f5b-6d11-415a-9d9e-829c1135aa91" providerId="ADAL" clId="{CA72CA91-7C13-4915-A3C6-54572036B2D5}" dt="2025-04-03T18:34:42.303" v="83" actId="47"/>
        <pc:sldMkLst>
          <pc:docMk/>
          <pc:sldMk cId="319023622" sldId="2147481761"/>
        </pc:sldMkLst>
      </pc:sldChg>
      <pc:sldChg chg="del">
        <pc:chgData name="Asher Curtis" userId="494c4f5b-6d11-415a-9d9e-829c1135aa91" providerId="ADAL" clId="{CA72CA91-7C13-4915-A3C6-54572036B2D5}" dt="2025-04-03T18:34:42.303" v="83" actId="47"/>
        <pc:sldMkLst>
          <pc:docMk/>
          <pc:sldMk cId="3105321403" sldId="2147481765"/>
        </pc:sldMkLst>
      </pc:sldChg>
      <pc:sldChg chg="del">
        <pc:chgData name="Asher Curtis" userId="494c4f5b-6d11-415a-9d9e-829c1135aa91" providerId="ADAL" clId="{CA72CA91-7C13-4915-A3C6-54572036B2D5}" dt="2025-04-03T18:34:42.303" v="83" actId="47"/>
        <pc:sldMkLst>
          <pc:docMk/>
          <pc:sldMk cId="3288220185" sldId="2147481766"/>
        </pc:sldMkLst>
      </pc:sldChg>
      <pc:sldChg chg="del">
        <pc:chgData name="Asher Curtis" userId="494c4f5b-6d11-415a-9d9e-829c1135aa91" providerId="ADAL" clId="{CA72CA91-7C13-4915-A3C6-54572036B2D5}" dt="2025-04-03T18:34:42.303" v="83" actId="47"/>
        <pc:sldMkLst>
          <pc:docMk/>
          <pc:sldMk cId="4291743077" sldId="2147481767"/>
        </pc:sldMkLst>
      </pc:sldChg>
      <pc:sldChg chg="modSp mod">
        <pc:chgData name="Asher Curtis" userId="494c4f5b-6d11-415a-9d9e-829c1135aa91" providerId="ADAL" clId="{CA72CA91-7C13-4915-A3C6-54572036B2D5}" dt="2025-04-03T18:25:13.188" v="52" actId="20577"/>
        <pc:sldMkLst>
          <pc:docMk/>
          <pc:sldMk cId="2079802043" sldId="2147481768"/>
        </pc:sldMkLst>
        <pc:spChg chg="mod">
          <ac:chgData name="Asher Curtis" userId="494c4f5b-6d11-415a-9d9e-829c1135aa91" providerId="ADAL" clId="{CA72CA91-7C13-4915-A3C6-54572036B2D5}" dt="2025-04-03T18:25:13.188" v="52" actId="20577"/>
          <ac:spMkLst>
            <pc:docMk/>
            <pc:sldMk cId="2079802043" sldId="2147481768"/>
            <ac:spMk id="4" creationId="{57594B7F-5D66-336D-71CC-B36236C7E124}"/>
          </ac:spMkLst>
        </pc:spChg>
      </pc:sldChg>
      <pc:sldChg chg="del">
        <pc:chgData name="Asher Curtis" userId="494c4f5b-6d11-415a-9d9e-829c1135aa91" providerId="ADAL" clId="{CA72CA91-7C13-4915-A3C6-54572036B2D5}" dt="2025-04-03T18:34:42.303" v="83" actId="47"/>
        <pc:sldMkLst>
          <pc:docMk/>
          <pc:sldMk cId="2026947720" sldId="2147481769"/>
        </pc:sldMkLst>
      </pc:sldChg>
      <pc:sldChg chg="del">
        <pc:chgData name="Asher Curtis" userId="494c4f5b-6d11-415a-9d9e-829c1135aa91" providerId="ADAL" clId="{CA72CA91-7C13-4915-A3C6-54572036B2D5}" dt="2025-04-03T18:34:42.303" v="83" actId="47"/>
        <pc:sldMkLst>
          <pc:docMk/>
          <pc:sldMk cId="3026168075" sldId="2147481770"/>
        </pc:sldMkLst>
      </pc:sldChg>
      <pc:sldChg chg="del">
        <pc:chgData name="Asher Curtis" userId="494c4f5b-6d11-415a-9d9e-829c1135aa91" providerId="ADAL" clId="{CA72CA91-7C13-4915-A3C6-54572036B2D5}" dt="2025-04-03T18:34:42.303" v="83" actId="47"/>
        <pc:sldMkLst>
          <pc:docMk/>
          <pc:sldMk cId="1572938354" sldId="2147481772"/>
        </pc:sldMkLst>
      </pc:sldChg>
      <pc:sldChg chg="del">
        <pc:chgData name="Asher Curtis" userId="494c4f5b-6d11-415a-9d9e-829c1135aa91" providerId="ADAL" clId="{CA72CA91-7C13-4915-A3C6-54572036B2D5}" dt="2025-04-03T18:34:42.303" v="83" actId="47"/>
        <pc:sldMkLst>
          <pc:docMk/>
          <pc:sldMk cId="377139247" sldId="2147481774"/>
        </pc:sldMkLst>
      </pc:sldChg>
      <pc:sldChg chg="del">
        <pc:chgData name="Asher Curtis" userId="494c4f5b-6d11-415a-9d9e-829c1135aa91" providerId="ADAL" clId="{CA72CA91-7C13-4915-A3C6-54572036B2D5}" dt="2025-04-03T18:34:42.303" v="83" actId="47"/>
        <pc:sldMkLst>
          <pc:docMk/>
          <pc:sldMk cId="4002736335" sldId="2147481775"/>
        </pc:sldMkLst>
      </pc:sldChg>
      <pc:sldChg chg="del">
        <pc:chgData name="Asher Curtis" userId="494c4f5b-6d11-415a-9d9e-829c1135aa91" providerId="ADAL" clId="{CA72CA91-7C13-4915-A3C6-54572036B2D5}" dt="2025-04-03T18:34:42.303" v="83" actId="47"/>
        <pc:sldMkLst>
          <pc:docMk/>
          <pc:sldMk cId="2583444062" sldId="2147481776"/>
        </pc:sldMkLst>
      </pc:sldChg>
      <pc:sldChg chg="del">
        <pc:chgData name="Asher Curtis" userId="494c4f5b-6d11-415a-9d9e-829c1135aa91" providerId="ADAL" clId="{CA72CA91-7C13-4915-A3C6-54572036B2D5}" dt="2025-04-03T18:25:30.100" v="55" actId="47"/>
        <pc:sldMkLst>
          <pc:docMk/>
          <pc:sldMk cId="1188972961" sldId="2147481777"/>
        </pc:sldMkLst>
      </pc:sldChg>
      <pc:sldChg chg="del">
        <pc:chgData name="Asher Curtis" userId="494c4f5b-6d11-415a-9d9e-829c1135aa91" providerId="ADAL" clId="{CA72CA91-7C13-4915-A3C6-54572036B2D5}" dt="2025-04-03T18:25:32.868" v="56" actId="47"/>
        <pc:sldMkLst>
          <pc:docMk/>
          <pc:sldMk cId="2824813402" sldId="2147481778"/>
        </pc:sldMkLst>
      </pc:sldChg>
      <pc:sldChg chg="del">
        <pc:chgData name="Asher Curtis" userId="494c4f5b-6d11-415a-9d9e-829c1135aa91" providerId="ADAL" clId="{CA72CA91-7C13-4915-A3C6-54572036B2D5}" dt="2025-04-03T18:25:35.662" v="57" actId="47"/>
        <pc:sldMkLst>
          <pc:docMk/>
          <pc:sldMk cId="3533549043" sldId="2147481779"/>
        </pc:sldMkLst>
      </pc:sldChg>
      <pc:sldChg chg="del">
        <pc:chgData name="Asher Curtis" userId="494c4f5b-6d11-415a-9d9e-829c1135aa91" providerId="ADAL" clId="{CA72CA91-7C13-4915-A3C6-54572036B2D5}" dt="2025-04-03T18:27:00.225" v="64" actId="47"/>
        <pc:sldMkLst>
          <pc:docMk/>
          <pc:sldMk cId="3165534646" sldId="2147481780"/>
        </pc:sldMkLst>
      </pc:sldChg>
      <pc:sldChg chg="del">
        <pc:chgData name="Asher Curtis" userId="494c4f5b-6d11-415a-9d9e-829c1135aa91" providerId="ADAL" clId="{CA72CA91-7C13-4915-A3C6-54572036B2D5}" dt="2025-04-03T18:34:42.303" v="83" actId="47"/>
        <pc:sldMkLst>
          <pc:docMk/>
          <pc:sldMk cId="2454439913" sldId="2147481781"/>
        </pc:sldMkLst>
      </pc:sldChg>
      <pc:sldChg chg="modSp add mod">
        <pc:chgData name="Asher Curtis" userId="494c4f5b-6d11-415a-9d9e-829c1135aa91" providerId="ADAL" clId="{CA72CA91-7C13-4915-A3C6-54572036B2D5}" dt="2025-04-03T18:26:18.466" v="60" actId="113"/>
        <pc:sldMkLst>
          <pc:docMk/>
          <pc:sldMk cId="595924143" sldId="2147481782"/>
        </pc:sldMkLst>
        <pc:spChg chg="mod">
          <ac:chgData name="Asher Curtis" userId="494c4f5b-6d11-415a-9d9e-829c1135aa91" providerId="ADAL" clId="{CA72CA91-7C13-4915-A3C6-54572036B2D5}" dt="2025-04-03T18:26:18.466" v="60" actId="113"/>
          <ac:spMkLst>
            <pc:docMk/>
            <pc:sldMk cId="595924143" sldId="2147481782"/>
            <ac:spMk id="4" creationId="{D5351A35-DC04-1EE2-71A4-96EC6498F21A}"/>
          </ac:spMkLst>
        </pc:spChg>
      </pc:sldChg>
      <pc:sldChg chg="modSp add mod ord">
        <pc:chgData name="Asher Curtis" userId="494c4f5b-6d11-415a-9d9e-829c1135aa91" providerId="ADAL" clId="{CA72CA91-7C13-4915-A3C6-54572036B2D5}" dt="2025-04-03T18:35:05.973" v="90"/>
        <pc:sldMkLst>
          <pc:docMk/>
          <pc:sldMk cId="1389741786" sldId="2147481783"/>
        </pc:sldMkLst>
        <pc:spChg chg="mod">
          <ac:chgData name="Asher Curtis" userId="494c4f5b-6d11-415a-9d9e-829c1135aa91" providerId="ADAL" clId="{CA72CA91-7C13-4915-A3C6-54572036B2D5}" dt="2025-04-03T18:26:34.464" v="63" actId="113"/>
          <ac:spMkLst>
            <pc:docMk/>
            <pc:sldMk cId="1389741786" sldId="2147481783"/>
            <ac:spMk id="4" creationId="{753569EF-002D-DEE9-7195-EC41A31406E2}"/>
          </ac:spMkLst>
        </pc:spChg>
      </pc:sldChg>
      <pc:sldChg chg="addSp modSp add del modNotes">
        <pc:chgData name="Asher Curtis" userId="494c4f5b-6d11-415a-9d9e-829c1135aa91" providerId="ADAL" clId="{CA72CA91-7C13-4915-A3C6-54572036B2D5}" dt="2025-04-03T19:47:53.307" v="1870" actId="47"/>
        <pc:sldMkLst>
          <pc:docMk/>
          <pc:sldMk cId="3831501446" sldId="2147481784"/>
        </pc:sldMkLst>
        <pc:picChg chg="add mod">
          <ac:chgData name="Asher Curtis" userId="494c4f5b-6d11-415a-9d9e-829c1135aa91" providerId="ADAL" clId="{CA72CA91-7C13-4915-A3C6-54572036B2D5}" dt="2025-04-03T18:29:36.625" v="67"/>
          <ac:picMkLst>
            <pc:docMk/>
            <pc:sldMk cId="3831501446" sldId="2147481784"/>
            <ac:picMk id="3" creationId="{450A0C22-732F-F044-270B-013F3FABFC24}"/>
          </ac:picMkLst>
        </pc:picChg>
      </pc:sldChg>
      <pc:sldChg chg="addSp modSp add del modNotes">
        <pc:chgData name="Asher Curtis" userId="494c4f5b-6d11-415a-9d9e-829c1135aa91" providerId="ADAL" clId="{CA72CA91-7C13-4915-A3C6-54572036B2D5}" dt="2025-04-03T19:47:53.307" v="1870" actId="47"/>
        <pc:sldMkLst>
          <pc:docMk/>
          <pc:sldMk cId="1680489999" sldId="2147481785"/>
        </pc:sldMkLst>
        <pc:picChg chg="add mod">
          <ac:chgData name="Asher Curtis" userId="494c4f5b-6d11-415a-9d9e-829c1135aa91" providerId="ADAL" clId="{CA72CA91-7C13-4915-A3C6-54572036B2D5}" dt="2025-04-03T18:29:36.775" v="72"/>
          <ac:picMkLst>
            <pc:docMk/>
            <pc:sldMk cId="1680489999" sldId="2147481785"/>
            <ac:picMk id="3" creationId="{996BB04D-1661-AEE3-2ABE-334FE15A82DD}"/>
          </ac:picMkLst>
        </pc:picChg>
      </pc:sldChg>
      <pc:sldChg chg="addSp modSp add del modNotes">
        <pc:chgData name="Asher Curtis" userId="494c4f5b-6d11-415a-9d9e-829c1135aa91" providerId="ADAL" clId="{CA72CA91-7C13-4915-A3C6-54572036B2D5}" dt="2025-04-03T19:47:53.307" v="1870" actId="47"/>
        <pc:sldMkLst>
          <pc:docMk/>
          <pc:sldMk cId="2596684755" sldId="2147481786"/>
        </pc:sldMkLst>
        <pc:picChg chg="add mod">
          <ac:chgData name="Asher Curtis" userId="494c4f5b-6d11-415a-9d9e-829c1135aa91" providerId="ADAL" clId="{CA72CA91-7C13-4915-A3C6-54572036B2D5}" dt="2025-04-03T18:29:36.939" v="77"/>
          <ac:picMkLst>
            <pc:docMk/>
            <pc:sldMk cId="2596684755" sldId="2147481786"/>
            <ac:picMk id="3" creationId="{9C1F6FA1-4B0E-43C4-DDF8-8B990A09C607}"/>
          </ac:picMkLst>
        </pc:picChg>
      </pc:sldChg>
      <pc:sldChg chg="modSp new mod ord">
        <pc:chgData name="Asher Curtis" userId="494c4f5b-6d11-415a-9d9e-829c1135aa91" providerId="ADAL" clId="{CA72CA91-7C13-4915-A3C6-54572036B2D5}" dt="2025-04-03T18:57:34.381" v="1168" actId="113"/>
        <pc:sldMkLst>
          <pc:docMk/>
          <pc:sldMk cId="145725836" sldId="2147481789"/>
        </pc:sldMkLst>
        <pc:spChg chg="mod">
          <ac:chgData name="Asher Curtis" userId="494c4f5b-6d11-415a-9d9e-829c1135aa91" providerId="ADAL" clId="{CA72CA91-7C13-4915-A3C6-54572036B2D5}" dt="2025-04-03T18:57:34.381" v="1168" actId="113"/>
          <ac:spMkLst>
            <pc:docMk/>
            <pc:sldMk cId="145725836" sldId="2147481789"/>
            <ac:spMk id="2" creationId="{5FB5DF44-A0E9-52BC-4EE4-0F53754F490D}"/>
          </ac:spMkLst>
        </pc:spChg>
        <pc:spChg chg="mod">
          <ac:chgData name="Asher Curtis" userId="494c4f5b-6d11-415a-9d9e-829c1135aa91" providerId="ADAL" clId="{CA72CA91-7C13-4915-A3C6-54572036B2D5}" dt="2025-04-03T18:52:43.595" v="585" actId="20577"/>
          <ac:spMkLst>
            <pc:docMk/>
            <pc:sldMk cId="145725836" sldId="2147481789"/>
            <ac:spMk id="3" creationId="{3C6563E5-B16E-9870-B212-E8AE7951AC2D}"/>
          </ac:spMkLst>
        </pc:spChg>
      </pc:sldChg>
      <pc:sldChg chg="new del">
        <pc:chgData name="Asher Curtis" userId="494c4f5b-6d11-415a-9d9e-829c1135aa91" providerId="ADAL" clId="{CA72CA91-7C13-4915-A3C6-54572036B2D5}" dt="2025-04-03T18:41:24.300" v="132" actId="47"/>
        <pc:sldMkLst>
          <pc:docMk/>
          <pc:sldMk cId="1868595168" sldId="2147481789"/>
        </pc:sldMkLst>
      </pc:sldChg>
      <pc:sldChg chg="modSp new del mod">
        <pc:chgData name="Asher Curtis" userId="494c4f5b-6d11-415a-9d9e-829c1135aa91" providerId="ADAL" clId="{CA72CA91-7C13-4915-A3C6-54572036B2D5}" dt="2025-04-03T18:52:01.438" v="549" actId="2696"/>
        <pc:sldMkLst>
          <pc:docMk/>
          <pc:sldMk cId="120539700" sldId="2147481790"/>
        </pc:sldMkLst>
        <pc:spChg chg="mod">
          <ac:chgData name="Asher Curtis" userId="494c4f5b-6d11-415a-9d9e-829c1135aa91" providerId="ADAL" clId="{CA72CA91-7C13-4915-A3C6-54572036B2D5}" dt="2025-04-03T18:50:56.090" v="548" actId="20577"/>
          <ac:spMkLst>
            <pc:docMk/>
            <pc:sldMk cId="120539700" sldId="2147481790"/>
            <ac:spMk id="2" creationId="{E21AB683-4D05-2BC0-62D4-A90B4851188C}"/>
          </ac:spMkLst>
        </pc:spChg>
        <pc:spChg chg="mod">
          <ac:chgData name="Asher Curtis" userId="494c4f5b-6d11-415a-9d9e-829c1135aa91" providerId="ADAL" clId="{CA72CA91-7C13-4915-A3C6-54572036B2D5}" dt="2025-04-03T18:37:06.483" v="128" actId="313"/>
          <ac:spMkLst>
            <pc:docMk/>
            <pc:sldMk cId="120539700" sldId="2147481790"/>
            <ac:spMk id="3" creationId="{1EFD41C7-FFBD-9220-A37C-91226F4FFFD2}"/>
          </ac:spMkLst>
        </pc:spChg>
      </pc:sldChg>
      <pc:sldChg chg="modSp new mod">
        <pc:chgData name="Asher Curtis" userId="494c4f5b-6d11-415a-9d9e-829c1135aa91" providerId="ADAL" clId="{CA72CA91-7C13-4915-A3C6-54572036B2D5}" dt="2025-04-03T19:03:24.812" v="1701" actId="113"/>
        <pc:sldMkLst>
          <pc:docMk/>
          <pc:sldMk cId="132915976" sldId="2147481790"/>
        </pc:sldMkLst>
        <pc:spChg chg="mod">
          <ac:chgData name="Asher Curtis" userId="494c4f5b-6d11-415a-9d9e-829c1135aa91" providerId="ADAL" clId="{CA72CA91-7C13-4915-A3C6-54572036B2D5}" dt="2025-04-03T19:03:24.812" v="1701" actId="113"/>
          <ac:spMkLst>
            <pc:docMk/>
            <pc:sldMk cId="132915976" sldId="2147481790"/>
            <ac:spMk id="2" creationId="{6330A985-9A5A-169D-C414-E3D81B320543}"/>
          </ac:spMkLst>
        </pc:spChg>
        <pc:spChg chg="mod">
          <ac:chgData name="Asher Curtis" userId="494c4f5b-6d11-415a-9d9e-829c1135aa91" providerId="ADAL" clId="{CA72CA91-7C13-4915-A3C6-54572036B2D5}" dt="2025-04-03T19:03:19.371" v="1700" actId="20577"/>
          <ac:spMkLst>
            <pc:docMk/>
            <pc:sldMk cId="132915976" sldId="2147481790"/>
            <ac:spMk id="3" creationId="{1E4F69DC-5348-E012-C319-A9E782203BEC}"/>
          </ac:spMkLst>
        </pc:spChg>
      </pc:sldChg>
      <pc:sldChg chg="addSp modSp new mod">
        <pc:chgData name="Asher Curtis" userId="494c4f5b-6d11-415a-9d9e-829c1135aa91" providerId="ADAL" clId="{CA72CA91-7C13-4915-A3C6-54572036B2D5}" dt="2025-04-03T19:32:12.683" v="1865" actId="1582"/>
        <pc:sldMkLst>
          <pc:docMk/>
          <pc:sldMk cId="408838539" sldId="2147481791"/>
        </pc:sldMkLst>
        <pc:picChg chg="add">
          <ac:chgData name="Asher Curtis" userId="494c4f5b-6d11-415a-9d9e-829c1135aa91" providerId="ADAL" clId="{CA72CA91-7C13-4915-A3C6-54572036B2D5}" dt="2025-04-03T19:31:07.719" v="1855" actId="22"/>
          <ac:picMkLst>
            <pc:docMk/>
            <pc:sldMk cId="408838539" sldId="2147481791"/>
            <ac:picMk id="3" creationId="{D006A841-96DE-D4E3-A2AC-5AAC7D859DC8}"/>
          </ac:picMkLst>
        </pc:picChg>
        <pc:picChg chg="add mod modCrop">
          <ac:chgData name="Asher Curtis" userId="494c4f5b-6d11-415a-9d9e-829c1135aa91" providerId="ADAL" clId="{CA72CA91-7C13-4915-A3C6-54572036B2D5}" dt="2025-04-03T19:31:47.525" v="1861" actId="1076"/>
          <ac:picMkLst>
            <pc:docMk/>
            <pc:sldMk cId="408838539" sldId="2147481791"/>
            <ac:picMk id="4" creationId="{6E1A2D88-1ECC-3EEB-B2D6-2FD14DA0EED7}"/>
          </ac:picMkLst>
        </pc:picChg>
        <pc:cxnChg chg="add mod">
          <ac:chgData name="Asher Curtis" userId="494c4f5b-6d11-415a-9d9e-829c1135aa91" providerId="ADAL" clId="{CA72CA91-7C13-4915-A3C6-54572036B2D5}" dt="2025-04-03T19:32:12.683" v="1865" actId="1582"/>
          <ac:cxnSpMkLst>
            <pc:docMk/>
            <pc:sldMk cId="408838539" sldId="2147481791"/>
            <ac:cxnSpMk id="6" creationId="{5A0EFB83-7E27-5CB3-17A9-BB9563C2A2F8}"/>
          </ac:cxnSpMkLst>
        </pc:cxnChg>
      </pc:sldChg>
      <pc:sldMasterChg chg="delSldLayout">
        <pc:chgData name="Asher Curtis" userId="494c4f5b-6d11-415a-9d9e-829c1135aa91" providerId="ADAL" clId="{CA72CA91-7C13-4915-A3C6-54572036B2D5}" dt="2025-04-03T18:34:42.303" v="83" actId="47"/>
        <pc:sldMasterMkLst>
          <pc:docMk/>
          <pc:sldMasterMk cId="2645417324" sldId="2147483660"/>
        </pc:sldMasterMkLst>
        <pc:sldLayoutChg chg="del">
          <pc:chgData name="Asher Curtis" userId="494c4f5b-6d11-415a-9d9e-829c1135aa91" providerId="ADAL" clId="{CA72CA91-7C13-4915-A3C6-54572036B2D5}" dt="2025-04-03T18:34:42.303" v="83" actId="47"/>
          <pc:sldLayoutMkLst>
            <pc:docMk/>
            <pc:sldMasterMk cId="2645417324" sldId="2147483660"/>
            <pc:sldLayoutMk cId="1792281326" sldId="21474838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4/3/2025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3957" indent="-393957" defTabSz="1172225">
              <a:spcBef>
                <a:spcPts val="641"/>
              </a:spcBef>
              <a:buClr>
                <a:srgbClr val="FCE248"/>
              </a:buClr>
              <a:buSzPct val="80000"/>
              <a:buFont typeface="EYInterstate Light"/>
              <a:buChar char="►"/>
              <a:defRPr>
                <a:uFillTx/>
              </a:defRPr>
            </a:pPr>
            <a:r>
              <a:rPr lang="en-US" dirty="0">
                <a:solidFill>
                  <a:schemeClr val="bg1"/>
                </a:solidFill>
                <a:uFill>
                  <a:solidFill>
                    <a:srgbClr val="FFFFFF"/>
                  </a:solidFill>
                </a:uFill>
                <a:latin typeface="EYInterstate" panose="02000503020000020004" pitchFamily="2" charset="0"/>
                <a:ea typeface="EYInterstate Light"/>
                <a:cs typeface="EYInterstate Light"/>
                <a:sym typeface="EYInterstate Light"/>
              </a:rPr>
              <a:t>Unwinds legacy of people-based quick fixes</a:t>
            </a:r>
          </a:p>
          <a:p>
            <a:pPr marL="393957" indent="-393957" defTabSz="1172225">
              <a:spcBef>
                <a:spcPts val="641"/>
              </a:spcBef>
              <a:buClr>
                <a:srgbClr val="FCE248"/>
              </a:buClr>
              <a:buSzPct val="80000"/>
              <a:buFont typeface="EYInterstate Light"/>
              <a:buChar char="►"/>
              <a:defRPr>
                <a:uFillTx/>
              </a:defRPr>
            </a:pPr>
            <a:r>
              <a:rPr lang="en-US" dirty="0">
                <a:solidFill>
                  <a:schemeClr val="bg1"/>
                </a:solidFill>
                <a:uFill>
                  <a:solidFill>
                    <a:srgbClr val="FFFFFF"/>
                  </a:solidFill>
                </a:uFill>
                <a:latin typeface="EYInterstate" panose="02000503020000020004" pitchFamily="2" charset="0"/>
                <a:ea typeface="EYInterstate Light"/>
                <a:cs typeface="EYInterstate Light"/>
                <a:sym typeface="EYInterstate Light"/>
              </a:rPr>
              <a:t>Performs laborious and repetitive tasks reliably</a:t>
            </a:r>
            <a:endParaRPr lang="en-US" dirty="0">
              <a:solidFill>
                <a:schemeClr val="bg1"/>
              </a:solidFill>
              <a:latin typeface="EYInterstate" panose="02000503020000020004" pitchFamily="2" charset="0"/>
              <a:ea typeface="Calibri"/>
              <a:cs typeface="Calibri"/>
              <a:sym typeface="Calibri"/>
            </a:endParaRPr>
          </a:p>
          <a:p>
            <a:pPr marL="393957" indent="-393957" defTabSz="1172225">
              <a:spcBef>
                <a:spcPts val="641"/>
              </a:spcBef>
              <a:buClr>
                <a:srgbClr val="FCE248"/>
              </a:buClr>
              <a:buSzPct val="80000"/>
              <a:buFont typeface="EYInterstate Light"/>
              <a:buChar char="►"/>
              <a:defRPr>
                <a:uFillTx/>
              </a:defRPr>
            </a:pPr>
            <a:r>
              <a:rPr lang="en-US" dirty="0">
                <a:solidFill>
                  <a:schemeClr val="bg1"/>
                </a:solidFill>
                <a:uFill>
                  <a:solidFill>
                    <a:srgbClr val="FFFFFF"/>
                  </a:solidFill>
                </a:uFill>
                <a:latin typeface="EYInterstate" panose="02000503020000020004" pitchFamily="2" charset="0"/>
                <a:ea typeface="EYInterstate Light"/>
                <a:cs typeface="EYInterstate Light"/>
                <a:sym typeface="EYInterstate Light"/>
              </a:rPr>
              <a:t>Scalable up and down to match peak loads</a:t>
            </a:r>
          </a:p>
          <a:p>
            <a:pPr marL="393957" indent="-393957" defTabSz="1172225">
              <a:spcBef>
                <a:spcPts val="641"/>
              </a:spcBef>
              <a:buClr>
                <a:srgbClr val="FCE248"/>
              </a:buClr>
              <a:buSzPct val="80000"/>
              <a:buFont typeface="EYInterstate Light"/>
              <a:buChar char="►"/>
              <a:defRPr>
                <a:uFillTx/>
              </a:defRPr>
            </a:pPr>
            <a:r>
              <a:rPr lang="en-US" dirty="0">
                <a:solidFill>
                  <a:schemeClr val="bg1"/>
                </a:solidFill>
                <a:uFill>
                  <a:solidFill>
                    <a:srgbClr val="FFFFFF"/>
                  </a:solidFill>
                </a:uFill>
                <a:latin typeface="EYInterstate" panose="02000503020000020004" pitchFamily="2" charset="0"/>
                <a:ea typeface="EYInterstate Light"/>
                <a:cs typeface="EYInterstate Light"/>
                <a:sym typeface="EYInterstate Light"/>
              </a:rPr>
              <a:t>Emulates business user behavior </a:t>
            </a:r>
            <a:endParaRPr lang="en-US" dirty="0">
              <a:solidFill>
                <a:schemeClr val="bg1"/>
              </a:solidFill>
              <a:latin typeface="EYInterstate" panose="02000503020000020004" pitchFamily="2" charset="0"/>
              <a:ea typeface="Calibri"/>
              <a:cs typeface="Calibri"/>
              <a:sym typeface="Calibri"/>
            </a:endParaRPr>
          </a:p>
          <a:p>
            <a:pPr marL="393957" indent="-393957" defTabSz="1172225">
              <a:spcBef>
                <a:spcPts val="641"/>
              </a:spcBef>
              <a:buClr>
                <a:srgbClr val="FCE248"/>
              </a:buClr>
              <a:buSzPct val="80000"/>
              <a:buFont typeface="EYInterstate Light"/>
              <a:buChar char="►"/>
              <a:defRPr>
                <a:uFillTx/>
              </a:defRPr>
            </a:pPr>
            <a:r>
              <a:rPr lang="en-US" dirty="0">
                <a:solidFill>
                  <a:schemeClr val="bg1"/>
                </a:solidFill>
                <a:uFill>
                  <a:solidFill>
                    <a:srgbClr val="FFFFFF"/>
                  </a:solidFill>
                </a:uFill>
                <a:latin typeface="EYInterstate" panose="02000503020000020004" pitchFamily="2" charset="0"/>
                <a:ea typeface="EYInterstate Light"/>
                <a:cs typeface="EYInterstate Light"/>
                <a:sym typeface="EYInterstate Light"/>
              </a:rPr>
              <a:t>Shift existing talent from data entry to data analysis</a:t>
            </a:r>
          </a:p>
          <a:p>
            <a:endParaRPr lang="en-US" dirty="0"/>
          </a:p>
        </p:txBody>
      </p:sp>
      <p:sp>
        <p:nvSpPr>
          <p:cNvPr id="4" name="Slide Number Placeholder 3"/>
          <p:cNvSpPr>
            <a:spLocks noGrp="1"/>
          </p:cNvSpPr>
          <p:nvPr>
            <p:ph type="sldNum" sz="quarter" idx="5"/>
          </p:nvPr>
        </p:nvSpPr>
        <p:spPr/>
        <p:txBody>
          <a:bodyPr/>
          <a:lstStyle/>
          <a:p>
            <a:fld id="{472AD232-49A7-463F-A30B-24D2801C1D1A}" type="slidenum">
              <a:rPr lang="en-US" smtClean="0"/>
              <a:t>5</a:t>
            </a:fld>
            <a:endParaRPr lang="en-US"/>
          </a:p>
        </p:txBody>
      </p:sp>
    </p:spTree>
    <p:extLst>
      <p:ext uri="{BB962C8B-B14F-4D97-AF65-F5344CB8AC3E}">
        <p14:creationId xmlns:p14="http://schemas.microsoft.com/office/powerpoint/2010/main" val="217743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84417D-1188-4C37-8002-C7B0954B3805}" type="slidenum">
              <a:rPr lang="en-US" smtClean="0"/>
              <a:t>14</a:t>
            </a:fld>
            <a:endParaRPr lang="en-US"/>
          </a:p>
        </p:txBody>
      </p:sp>
    </p:spTree>
    <p:extLst>
      <p:ext uri="{BB962C8B-B14F-4D97-AF65-F5344CB8AC3E}">
        <p14:creationId xmlns:p14="http://schemas.microsoft.com/office/powerpoint/2010/main" val="208139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4019110"/>
            <a:ext cx="7871689" cy="687432"/>
          </a:xfrm>
          <a:prstGeom prst="rect">
            <a:avLst/>
          </a:prstGeom>
        </p:spPr>
        <p:txBody>
          <a:bodyPr anchor="t" anchorCtr="0"/>
          <a:lstStyle>
            <a:lvl1pPr marL="0" indent="0" algn="l">
              <a:spcBef>
                <a:spcPts val="0"/>
              </a:spcBef>
              <a:spcAft>
                <a:spcPts val="400"/>
              </a:spcAft>
              <a:buNone/>
              <a:defRPr sz="3867" b="0">
                <a:solidFill>
                  <a:schemeClr val="tx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name</a:t>
            </a:r>
          </a:p>
        </p:txBody>
      </p:sp>
      <p:sp>
        <p:nvSpPr>
          <p:cNvPr id="7" name="Title 1"/>
          <p:cNvSpPr>
            <a:spLocks noGrp="1"/>
          </p:cNvSpPr>
          <p:nvPr>
            <p:ph type="title" hasCustomPrompt="1"/>
          </p:nvPr>
        </p:nvSpPr>
        <p:spPr>
          <a:xfrm>
            <a:off x="482602" y="1978961"/>
            <a:ext cx="7871689" cy="1609928"/>
          </a:xfrm>
          <a:prstGeom prst="rect">
            <a:avLst/>
          </a:prstGeom>
        </p:spPr>
        <p:txBody>
          <a:bodyPr anchor="b" anchorCtr="0"/>
          <a:lstStyle>
            <a:lvl1pPr algn="l">
              <a:lnSpc>
                <a:spcPts val="6133"/>
              </a:lnSpc>
              <a:spcBef>
                <a:spcPts val="0"/>
              </a:spcBef>
              <a:defRPr sz="4400" b="0" cap="all" spc="-40" baseline="0">
                <a:solidFill>
                  <a:schemeClr val="tx2"/>
                </a:solidFill>
                <a:latin typeface="Arial Black" panose="020B0A04020102020204" pitchFamily="34" charset="0"/>
              </a:defRPr>
            </a:lvl1pPr>
          </a:lstStyle>
          <a:p>
            <a:r>
              <a:rPr lang="en-US" dirty="0"/>
              <a:t>Click to edit master title style</a:t>
            </a:r>
          </a:p>
        </p:txBody>
      </p:sp>
      <p:grpSp>
        <p:nvGrpSpPr>
          <p:cNvPr id="5" name="Group 4"/>
          <p:cNvGrpSpPr/>
          <p:nvPr userDrawn="1"/>
        </p:nvGrpSpPr>
        <p:grpSpPr>
          <a:xfrm>
            <a:off x="0" y="6551875"/>
            <a:ext cx="12192000" cy="306125"/>
            <a:chOff x="0" y="4913906"/>
            <a:chExt cx="9144000" cy="229594"/>
          </a:xfrm>
        </p:grpSpPr>
        <p:pic>
          <p:nvPicPr>
            <p:cNvPr id="19" name="Picture 350" descr="C:\Users\Sarah\Documents\_SSD_Business\Clients\AKA Design\1388_UW Foster PPT template\Art\RainAngle-purple_CESMAS.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807"/>
            <a:stretch/>
          </p:blipFill>
          <p:spPr bwMode="auto">
            <a:xfrm>
              <a:off x="0" y="4913906"/>
              <a:ext cx="9144000" cy="2295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50" descr="C:\Users\Sarah\Documents\_SSD_Business\Clients\AKA Design\1388_UW Foster PPT template\Art\RainAngle-purple_CESMAS.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807"/>
            <a:stretch/>
          </p:blipFill>
          <p:spPr bwMode="auto">
            <a:xfrm>
              <a:off x="0" y="4913906"/>
              <a:ext cx="9144000" cy="22959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reeform 8"/>
          <p:cNvSpPr>
            <a:spLocks/>
          </p:cNvSpPr>
          <p:nvPr userDrawn="1"/>
        </p:nvSpPr>
        <p:spPr bwMode="auto">
          <a:xfrm>
            <a:off x="0" y="3620243"/>
            <a:ext cx="6501384" cy="169333"/>
          </a:xfrm>
          <a:custGeom>
            <a:avLst/>
            <a:gdLst/>
            <a:ahLst/>
            <a:cxnLst/>
            <a:rect l="l" t="t" r="r" b="b"/>
            <a:pathLst>
              <a:path w="4876038" h="127000">
                <a:moveTo>
                  <a:pt x="0" y="0"/>
                </a:moveTo>
                <a:lnTo>
                  <a:pt x="1651376" y="0"/>
                </a:lnTo>
                <a:lnTo>
                  <a:pt x="3224662" y="0"/>
                </a:lnTo>
                <a:lnTo>
                  <a:pt x="4876038" y="0"/>
                </a:lnTo>
                <a:lnTo>
                  <a:pt x="4842701" y="127000"/>
                </a:lnTo>
                <a:lnTo>
                  <a:pt x="3191325" y="127000"/>
                </a:lnTo>
                <a:lnTo>
                  <a:pt x="1651376" y="127000"/>
                </a:lnTo>
                <a:lnTo>
                  <a:pt x="0" y="12700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a:solidFill>
                <a:schemeClr val="lt1"/>
              </a:solidFill>
              <a:latin typeface="+mn-lt"/>
              <a:cs typeface="+mn-cs"/>
            </a:endParaRPr>
          </a:p>
        </p:txBody>
      </p:sp>
      <p:sp>
        <p:nvSpPr>
          <p:cNvPr id="2" name="Freeform 12">
            <a:extLst>
              <a:ext uri="{FF2B5EF4-FFF2-40B4-BE49-F238E27FC236}">
                <a16:creationId xmlns:a16="http://schemas.microsoft.com/office/drawing/2014/main" id="{5DB9B2FA-4418-4794-B0BC-0E6815046AA2}"/>
              </a:ext>
            </a:extLst>
          </p:cNvPr>
          <p:cNvSpPr>
            <a:spLocks/>
          </p:cNvSpPr>
          <p:nvPr userDrawn="1"/>
        </p:nvSpPr>
        <p:spPr bwMode="auto">
          <a:xfrm>
            <a:off x="1" y="381215"/>
            <a:ext cx="970889" cy="650631"/>
          </a:xfrm>
          <a:custGeom>
            <a:avLst/>
            <a:gdLst>
              <a:gd name="T0" fmla="*/ 88 w 3456"/>
              <a:gd name="T1" fmla="*/ 0 h 2317"/>
              <a:gd name="T2" fmla="*/ 462 w 3456"/>
              <a:gd name="T3" fmla="*/ 0 h 2317"/>
              <a:gd name="T4" fmla="*/ 1159 w 3456"/>
              <a:gd name="T5" fmla="*/ 0 h 2317"/>
              <a:gd name="T6" fmla="*/ 1231 w 3456"/>
              <a:gd name="T7" fmla="*/ 419 h 2317"/>
              <a:gd name="T8" fmla="*/ 953 w 3456"/>
              <a:gd name="T9" fmla="*/ 419 h 2317"/>
              <a:gd name="T10" fmla="*/ 1239 w 3456"/>
              <a:gd name="T11" fmla="*/ 1591 h 2317"/>
              <a:gd name="T12" fmla="*/ 1298 w 3456"/>
              <a:gd name="T13" fmla="*/ 1374 h 2317"/>
              <a:gd name="T14" fmla="*/ 1387 w 3456"/>
              <a:gd name="T15" fmla="*/ 1044 h 2317"/>
              <a:gd name="T16" fmla="*/ 1487 w 3456"/>
              <a:gd name="T17" fmla="*/ 673 h 2317"/>
              <a:gd name="T18" fmla="*/ 1580 w 3456"/>
              <a:gd name="T19" fmla="*/ 328 h 2317"/>
              <a:gd name="T20" fmla="*/ 1646 w 3456"/>
              <a:gd name="T21" fmla="*/ 81 h 2317"/>
              <a:gd name="T22" fmla="*/ 1763 w 3456"/>
              <a:gd name="T23" fmla="*/ 0 h 2317"/>
              <a:gd name="T24" fmla="*/ 2093 w 3456"/>
              <a:gd name="T25" fmla="*/ 0 h 2317"/>
              <a:gd name="T26" fmla="*/ 2122 w 3456"/>
              <a:gd name="T27" fmla="*/ 113 h 2317"/>
              <a:gd name="T28" fmla="*/ 2189 w 3456"/>
              <a:gd name="T29" fmla="*/ 380 h 2317"/>
              <a:gd name="T30" fmla="*/ 2277 w 3456"/>
              <a:gd name="T31" fmla="*/ 734 h 2317"/>
              <a:gd name="T32" fmla="*/ 2369 w 3456"/>
              <a:gd name="T33" fmla="*/ 1105 h 2317"/>
              <a:gd name="T34" fmla="*/ 2447 w 3456"/>
              <a:gd name="T35" fmla="*/ 1420 h 2317"/>
              <a:gd name="T36" fmla="*/ 2496 w 3456"/>
              <a:gd name="T37" fmla="*/ 1611 h 2317"/>
              <a:gd name="T38" fmla="*/ 2634 w 3456"/>
              <a:gd name="T39" fmla="*/ 419 h 2317"/>
              <a:gd name="T40" fmla="*/ 2536 w 3456"/>
              <a:gd name="T41" fmla="*/ 281 h 2317"/>
              <a:gd name="T42" fmla="*/ 2536 w 3456"/>
              <a:gd name="T43" fmla="*/ 0 h 2317"/>
              <a:gd name="T44" fmla="*/ 3215 w 3456"/>
              <a:gd name="T45" fmla="*/ 419 h 2317"/>
              <a:gd name="T46" fmla="*/ 3178 w 3456"/>
              <a:gd name="T47" fmla="*/ 446 h 2317"/>
              <a:gd name="T48" fmla="*/ 3127 w 3456"/>
              <a:gd name="T49" fmla="*/ 640 h 2317"/>
              <a:gd name="T50" fmla="*/ 3041 w 3456"/>
              <a:gd name="T51" fmla="*/ 967 h 2317"/>
              <a:gd name="T52" fmla="*/ 2938 w 3456"/>
              <a:gd name="T53" fmla="*/ 1360 h 2317"/>
              <a:gd name="T54" fmla="*/ 2833 w 3456"/>
              <a:gd name="T55" fmla="*/ 1754 h 2317"/>
              <a:gd name="T56" fmla="*/ 2746 w 3456"/>
              <a:gd name="T57" fmla="*/ 2084 h 2317"/>
              <a:gd name="T58" fmla="*/ 2693 w 3456"/>
              <a:gd name="T59" fmla="*/ 2286 h 2317"/>
              <a:gd name="T60" fmla="*/ 2525 w 3456"/>
              <a:gd name="T61" fmla="*/ 2317 h 2317"/>
              <a:gd name="T62" fmla="*/ 2242 w 3456"/>
              <a:gd name="T63" fmla="*/ 2317 h 2317"/>
              <a:gd name="T64" fmla="*/ 2020 w 3456"/>
              <a:gd name="T65" fmla="*/ 2301 h 2317"/>
              <a:gd name="T66" fmla="*/ 1977 w 3456"/>
              <a:gd name="T67" fmla="*/ 2131 h 2317"/>
              <a:gd name="T68" fmla="*/ 1906 w 3456"/>
              <a:gd name="T69" fmla="*/ 1845 h 2317"/>
              <a:gd name="T70" fmla="*/ 1825 w 3456"/>
              <a:gd name="T71" fmla="*/ 1527 h 2317"/>
              <a:gd name="T72" fmla="*/ 1758 w 3456"/>
              <a:gd name="T73" fmla="*/ 1258 h 2317"/>
              <a:gd name="T74" fmla="*/ 1725 w 3456"/>
              <a:gd name="T75" fmla="*/ 1126 h 2317"/>
              <a:gd name="T76" fmla="*/ 1705 w 3456"/>
              <a:gd name="T77" fmla="*/ 1195 h 2317"/>
              <a:gd name="T78" fmla="*/ 1644 w 3456"/>
              <a:gd name="T79" fmla="*/ 1428 h 2317"/>
              <a:gd name="T80" fmla="*/ 1561 w 3456"/>
              <a:gd name="T81" fmla="*/ 1739 h 2317"/>
              <a:gd name="T82" fmla="*/ 1481 w 3456"/>
              <a:gd name="T83" fmla="*/ 2045 h 2317"/>
              <a:gd name="T84" fmla="*/ 1423 w 3456"/>
              <a:gd name="T85" fmla="*/ 2263 h 2317"/>
              <a:gd name="T86" fmla="*/ 1272 w 3456"/>
              <a:gd name="T87" fmla="*/ 2317 h 2317"/>
              <a:gd name="T88" fmla="*/ 1012 w 3456"/>
              <a:gd name="T89" fmla="*/ 2317 h 2317"/>
              <a:gd name="T90" fmla="*/ 748 w 3456"/>
              <a:gd name="T91" fmla="*/ 2313 h 2317"/>
              <a:gd name="T92" fmla="*/ 711 w 3456"/>
              <a:gd name="T93" fmla="*/ 2169 h 2317"/>
              <a:gd name="T94" fmla="*/ 638 w 3456"/>
              <a:gd name="T95" fmla="*/ 1874 h 2317"/>
              <a:gd name="T96" fmla="*/ 542 w 3456"/>
              <a:gd name="T97" fmla="*/ 1494 h 2317"/>
              <a:gd name="T98" fmla="*/ 442 w 3456"/>
              <a:gd name="T99" fmla="*/ 1093 h 2317"/>
              <a:gd name="T100" fmla="*/ 353 w 3456"/>
              <a:gd name="T101" fmla="*/ 738 h 2317"/>
              <a:gd name="T102" fmla="*/ 291 w 3456"/>
              <a:gd name="T103" fmla="*/ 492 h 2317"/>
              <a:gd name="T104" fmla="*/ 118 w 3456"/>
              <a:gd name="T105" fmla="*/ 419 h 2317"/>
              <a:gd name="T106" fmla="*/ 0 w 3456"/>
              <a:gd name="T107" fmla="*/ 419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56" h="2317">
                <a:moveTo>
                  <a:pt x="0" y="0"/>
                </a:moveTo>
                <a:lnTo>
                  <a:pt x="15" y="0"/>
                </a:lnTo>
                <a:lnTo>
                  <a:pt x="22" y="0"/>
                </a:lnTo>
                <a:lnTo>
                  <a:pt x="43" y="0"/>
                </a:lnTo>
                <a:lnTo>
                  <a:pt x="71" y="0"/>
                </a:lnTo>
                <a:lnTo>
                  <a:pt x="88" y="0"/>
                </a:lnTo>
                <a:lnTo>
                  <a:pt x="189" y="0"/>
                </a:lnTo>
                <a:lnTo>
                  <a:pt x="237" y="0"/>
                </a:lnTo>
                <a:lnTo>
                  <a:pt x="289" y="0"/>
                </a:lnTo>
                <a:lnTo>
                  <a:pt x="345" y="0"/>
                </a:lnTo>
                <a:lnTo>
                  <a:pt x="402" y="0"/>
                </a:lnTo>
                <a:lnTo>
                  <a:pt x="462" y="0"/>
                </a:lnTo>
                <a:lnTo>
                  <a:pt x="941" y="0"/>
                </a:lnTo>
                <a:lnTo>
                  <a:pt x="993" y="0"/>
                </a:lnTo>
                <a:lnTo>
                  <a:pt x="1042" y="0"/>
                </a:lnTo>
                <a:lnTo>
                  <a:pt x="1106" y="0"/>
                </a:lnTo>
                <a:lnTo>
                  <a:pt x="1125" y="0"/>
                </a:lnTo>
                <a:lnTo>
                  <a:pt x="1159" y="0"/>
                </a:lnTo>
                <a:lnTo>
                  <a:pt x="1188" y="0"/>
                </a:lnTo>
                <a:lnTo>
                  <a:pt x="1231" y="0"/>
                </a:lnTo>
                <a:lnTo>
                  <a:pt x="1231" y="372"/>
                </a:lnTo>
                <a:lnTo>
                  <a:pt x="1231" y="394"/>
                </a:lnTo>
                <a:lnTo>
                  <a:pt x="1231" y="410"/>
                </a:lnTo>
                <a:lnTo>
                  <a:pt x="1231" y="419"/>
                </a:lnTo>
                <a:lnTo>
                  <a:pt x="1082" y="419"/>
                </a:lnTo>
                <a:lnTo>
                  <a:pt x="1053" y="419"/>
                </a:lnTo>
                <a:lnTo>
                  <a:pt x="1024" y="419"/>
                </a:lnTo>
                <a:lnTo>
                  <a:pt x="997" y="419"/>
                </a:lnTo>
                <a:lnTo>
                  <a:pt x="973" y="419"/>
                </a:lnTo>
                <a:lnTo>
                  <a:pt x="953" y="419"/>
                </a:lnTo>
                <a:lnTo>
                  <a:pt x="924" y="419"/>
                </a:lnTo>
                <a:lnTo>
                  <a:pt x="1226" y="1638"/>
                </a:lnTo>
                <a:lnTo>
                  <a:pt x="1227" y="1635"/>
                </a:lnTo>
                <a:lnTo>
                  <a:pt x="1229" y="1627"/>
                </a:lnTo>
                <a:lnTo>
                  <a:pt x="1234" y="1611"/>
                </a:lnTo>
                <a:lnTo>
                  <a:pt x="1239" y="1591"/>
                </a:lnTo>
                <a:lnTo>
                  <a:pt x="1246" y="1566"/>
                </a:lnTo>
                <a:lnTo>
                  <a:pt x="1255" y="1536"/>
                </a:lnTo>
                <a:lnTo>
                  <a:pt x="1264" y="1502"/>
                </a:lnTo>
                <a:lnTo>
                  <a:pt x="1275" y="1463"/>
                </a:lnTo>
                <a:lnTo>
                  <a:pt x="1286" y="1420"/>
                </a:lnTo>
                <a:lnTo>
                  <a:pt x="1298" y="1374"/>
                </a:lnTo>
                <a:lnTo>
                  <a:pt x="1311" y="1325"/>
                </a:lnTo>
                <a:lnTo>
                  <a:pt x="1325" y="1273"/>
                </a:lnTo>
                <a:lnTo>
                  <a:pt x="1339" y="1219"/>
                </a:lnTo>
                <a:lnTo>
                  <a:pt x="1355" y="1162"/>
                </a:lnTo>
                <a:lnTo>
                  <a:pt x="1371" y="1104"/>
                </a:lnTo>
                <a:lnTo>
                  <a:pt x="1387" y="1044"/>
                </a:lnTo>
                <a:lnTo>
                  <a:pt x="1403" y="984"/>
                </a:lnTo>
                <a:lnTo>
                  <a:pt x="1420" y="922"/>
                </a:lnTo>
                <a:lnTo>
                  <a:pt x="1437" y="860"/>
                </a:lnTo>
                <a:lnTo>
                  <a:pt x="1454" y="797"/>
                </a:lnTo>
                <a:lnTo>
                  <a:pt x="1470" y="734"/>
                </a:lnTo>
                <a:lnTo>
                  <a:pt x="1487" y="673"/>
                </a:lnTo>
                <a:lnTo>
                  <a:pt x="1504" y="611"/>
                </a:lnTo>
                <a:lnTo>
                  <a:pt x="1520" y="551"/>
                </a:lnTo>
                <a:lnTo>
                  <a:pt x="1535" y="492"/>
                </a:lnTo>
                <a:lnTo>
                  <a:pt x="1551" y="436"/>
                </a:lnTo>
                <a:lnTo>
                  <a:pt x="1566" y="380"/>
                </a:lnTo>
                <a:lnTo>
                  <a:pt x="1580" y="328"/>
                </a:lnTo>
                <a:lnTo>
                  <a:pt x="1593" y="278"/>
                </a:lnTo>
                <a:lnTo>
                  <a:pt x="1605" y="231"/>
                </a:lnTo>
                <a:lnTo>
                  <a:pt x="1618" y="188"/>
                </a:lnTo>
                <a:lnTo>
                  <a:pt x="1629" y="149"/>
                </a:lnTo>
                <a:lnTo>
                  <a:pt x="1638" y="112"/>
                </a:lnTo>
                <a:lnTo>
                  <a:pt x="1646" y="81"/>
                </a:lnTo>
                <a:lnTo>
                  <a:pt x="1654" y="55"/>
                </a:lnTo>
                <a:lnTo>
                  <a:pt x="1660" y="33"/>
                </a:lnTo>
                <a:lnTo>
                  <a:pt x="1664" y="16"/>
                </a:lnTo>
                <a:lnTo>
                  <a:pt x="1667" y="6"/>
                </a:lnTo>
                <a:lnTo>
                  <a:pt x="1668" y="0"/>
                </a:lnTo>
                <a:lnTo>
                  <a:pt x="1763" y="0"/>
                </a:lnTo>
                <a:lnTo>
                  <a:pt x="1794" y="0"/>
                </a:lnTo>
                <a:lnTo>
                  <a:pt x="1811" y="0"/>
                </a:lnTo>
                <a:lnTo>
                  <a:pt x="1968" y="0"/>
                </a:lnTo>
                <a:lnTo>
                  <a:pt x="1999" y="0"/>
                </a:lnTo>
                <a:lnTo>
                  <a:pt x="2028" y="0"/>
                </a:lnTo>
                <a:lnTo>
                  <a:pt x="2093" y="0"/>
                </a:lnTo>
                <a:lnTo>
                  <a:pt x="2095" y="6"/>
                </a:lnTo>
                <a:lnTo>
                  <a:pt x="2098" y="16"/>
                </a:lnTo>
                <a:lnTo>
                  <a:pt x="2102" y="33"/>
                </a:lnTo>
                <a:lnTo>
                  <a:pt x="2107" y="55"/>
                </a:lnTo>
                <a:lnTo>
                  <a:pt x="2113" y="81"/>
                </a:lnTo>
                <a:lnTo>
                  <a:pt x="2122" y="113"/>
                </a:lnTo>
                <a:lnTo>
                  <a:pt x="2130" y="149"/>
                </a:lnTo>
                <a:lnTo>
                  <a:pt x="2141" y="188"/>
                </a:lnTo>
                <a:lnTo>
                  <a:pt x="2151" y="231"/>
                </a:lnTo>
                <a:lnTo>
                  <a:pt x="2163" y="278"/>
                </a:lnTo>
                <a:lnTo>
                  <a:pt x="2175" y="328"/>
                </a:lnTo>
                <a:lnTo>
                  <a:pt x="2189" y="380"/>
                </a:lnTo>
                <a:lnTo>
                  <a:pt x="2202" y="436"/>
                </a:lnTo>
                <a:lnTo>
                  <a:pt x="2216" y="492"/>
                </a:lnTo>
                <a:lnTo>
                  <a:pt x="2231" y="552"/>
                </a:lnTo>
                <a:lnTo>
                  <a:pt x="2246" y="611"/>
                </a:lnTo>
                <a:lnTo>
                  <a:pt x="2261" y="673"/>
                </a:lnTo>
                <a:lnTo>
                  <a:pt x="2277" y="734"/>
                </a:lnTo>
                <a:lnTo>
                  <a:pt x="2292" y="797"/>
                </a:lnTo>
                <a:lnTo>
                  <a:pt x="2308" y="860"/>
                </a:lnTo>
                <a:lnTo>
                  <a:pt x="2323" y="922"/>
                </a:lnTo>
                <a:lnTo>
                  <a:pt x="2339" y="984"/>
                </a:lnTo>
                <a:lnTo>
                  <a:pt x="2354" y="1044"/>
                </a:lnTo>
                <a:lnTo>
                  <a:pt x="2369" y="1105"/>
                </a:lnTo>
                <a:lnTo>
                  <a:pt x="2384" y="1162"/>
                </a:lnTo>
                <a:lnTo>
                  <a:pt x="2397" y="1219"/>
                </a:lnTo>
                <a:lnTo>
                  <a:pt x="2411" y="1273"/>
                </a:lnTo>
                <a:lnTo>
                  <a:pt x="2423" y="1325"/>
                </a:lnTo>
                <a:lnTo>
                  <a:pt x="2436" y="1374"/>
                </a:lnTo>
                <a:lnTo>
                  <a:pt x="2447" y="1420"/>
                </a:lnTo>
                <a:lnTo>
                  <a:pt x="2458" y="1463"/>
                </a:lnTo>
                <a:lnTo>
                  <a:pt x="2467" y="1502"/>
                </a:lnTo>
                <a:lnTo>
                  <a:pt x="2477" y="1536"/>
                </a:lnTo>
                <a:lnTo>
                  <a:pt x="2484" y="1565"/>
                </a:lnTo>
                <a:lnTo>
                  <a:pt x="2490" y="1591"/>
                </a:lnTo>
                <a:lnTo>
                  <a:pt x="2496" y="1611"/>
                </a:lnTo>
                <a:lnTo>
                  <a:pt x="2499" y="1627"/>
                </a:lnTo>
                <a:lnTo>
                  <a:pt x="2501" y="1635"/>
                </a:lnTo>
                <a:lnTo>
                  <a:pt x="2502" y="1638"/>
                </a:lnTo>
                <a:lnTo>
                  <a:pt x="2831" y="419"/>
                </a:lnTo>
                <a:lnTo>
                  <a:pt x="2663" y="419"/>
                </a:lnTo>
                <a:lnTo>
                  <a:pt x="2634" y="419"/>
                </a:lnTo>
                <a:lnTo>
                  <a:pt x="2607" y="419"/>
                </a:lnTo>
                <a:lnTo>
                  <a:pt x="2582" y="419"/>
                </a:lnTo>
                <a:lnTo>
                  <a:pt x="2562" y="419"/>
                </a:lnTo>
                <a:lnTo>
                  <a:pt x="2546" y="419"/>
                </a:lnTo>
                <a:lnTo>
                  <a:pt x="2536" y="419"/>
                </a:lnTo>
                <a:lnTo>
                  <a:pt x="2536" y="281"/>
                </a:lnTo>
                <a:lnTo>
                  <a:pt x="2536" y="246"/>
                </a:lnTo>
                <a:lnTo>
                  <a:pt x="2536" y="209"/>
                </a:lnTo>
                <a:lnTo>
                  <a:pt x="2536" y="47"/>
                </a:lnTo>
                <a:lnTo>
                  <a:pt x="2536" y="26"/>
                </a:lnTo>
                <a:lnTo>
                  <a:pt x="2536" y="10"/>
                </a:lnTo>
                <a:lnTo>
                  <a:pt x="2536" y="0"/>
                </a:lnTo>
                <a:lnTo>
                  <a:pt x="3456" y="0"/>
                </a:lnTo>
                <a:lnTo>
                  <a:pt x="3456" y="419"/>
                </a:lnTo>
                <a:lnTo>
                  <a:pt x="3283" y="419"/>
                </a:lnTo>
                <a:lnTo>
                  <a:pt x="3258" y="419"/>
                </a:lnTo>
                <a:lnTo>
                  <a:pt x="3234" y="419"/>
                </a:lnTo>
                <a:lnTo>
                  <a:pt x="3215" y="419"/>
                </a:lnTo>
                <a:lnTo>
                  <a:pt x="3199" y="419"/>
                </a:lnTo>
                <a:lnTo>
                  <a:pt x="3189" y="419"/>
                </a:lnTo>
                <a:lnTo>
                  <a:pt x="3186" y="419"/>
                </a:lnTo>
                <a:lnTo>
                  <a:pt x="3185" y="422"/>
                </a:lnTo>
                <a:lnTo>
                  <a:pt x="3183" y="431"/>
                </a:lnTo>
                <a:lnTo>
                  <a:pt x="3178" y="446"/>
                </a:lnTo>
                <a:lnTo>
                  <a:pt x="3173" y="466"/>
                </a:lnTo>
                <a:lnTo>
                  <a:pt x="3166" y="492"/>
                </a:lnTo>
                <a:lnTo>
                  <a:pt x="3159" y="522"/>
                </a:lnTo>
                <a:lnTo>
                  <a:pt x="3149" y="558"/>
                </a:lnTo>
                <a:lnTo>
                  <a:pt x="3139" y="597"/>
                </a:lnTo>
                <a:lnTo>
                  <a:pt x="3127" y="640"/>
                </a:lnTo>
                <a:lnTo>
                  <a:pt x="3115" y="687"/>
                </a:lnTo>
                <a:lnTo>
                  <a:pt x="3101" y="738"/>
                </a:lnTo>
                <a:lnTo>
                  <a:pt x="3087" y="791"/>
                </a:lnTo>
                <a:lnTo>
                  <a:pt x="3073" y="847"/>
                </a:lnTo>
                <a:lnTo>
                  <a:pt x="3057" y="906"/>
                </a:lnTo>
                <a:lnTo>
                  <a:pt x="3041" y="967"/>
                </a:lnTo>
                <a:lnTo>
                  <a:pt x="3025" y="1029"/>
                </a:lnTo>
                <a:lnTo>
                  <a:pt x="3008" y="1093"/>
                </a:lnTo>
                <a:lnTo>
                  <a:pt x="2990" y="1159"/>
                </a:lnTo>
                <a:lnTo>
                  <a:pt x="2973" y="1225"/>
                </a:lnTo>
                <a:lnTo>
                  <a:pt x="2955" y="1292"/>
                </a:lnTo>
                <a:lnTo>
                  <a:pt x="2938" y="1360"/>
                </a:lnTo>
                <a:lnTo>
                  <a:pt x="2920" y="1427"/>
                </a:lnTo>
                <a:lnTo>
                  <a:pt x="2902" y="1494"/>
                </a:lnTo>
                <a:lnTo>
                  <a:pt x="2884" y="1560"/>
                </a:lnTo>
                <a:lnTo>
                  <a:pt x="2867" y="1626"/>
                </a:lnTo>
                <a:lnTo>
                  <a:pt x="2850" y="1691"/>
                </a:lnTo>
                <a:lnTo>
                  <a:pt x="2833" y="1754"/>
                </a:lnTo>
                <a:lnTo>
                  <a:pt x="2817" y="1815"/>
                </a:lnTo>
                <a:lnTo>
                  <a:pt x="2801" y="1874"/>
                </a:lnTo>
                <a:lnTo>
                  <a:pt x="2787" y="1931"/>
                </a:lnTo>
                <a:lnTo>
                  <a:pt x="2772" y="1985"/>
                </a:lnTo>
                <a:lnTo>
                  <a:pt x="2759" y="2036"/>
                </a:lnTo>
                <a:lnTo>
                  <a:pt x="2746" y="2084"/>
                </a:lnTo>
                <a:lnTo>
                  <a:pt x="2734" y="2128"/>
                </a:lnTo>
                <a:lnTo>
                  <a:pt x="2724" y="2169"/>
                </a:lnTo>
                <a:lnTo>
                  <a:pt x="2715" y="2205"/>
                </a:lnTo>
                <a:lnTo>
                  <a:pt x="2706" y="2237"/>
                </a:lnTo>
                <a:lnTo>
                  <a:pt x="2699" y="2264"/>
                </a:lnTo>
                <a:lnTo>
                  <a:pt x="2693" y="2286"/>
                </a:lnTo>
                <a:lnTo>
                  <a:pt x="2688" y="2302"/>
                </a:lnTo>
                <a:lnTo>
                  <a:pt x="2686" y="2313"/>
                </a:lnTo>
                <a:lnTo>
                  <a:pt x="2684" y="2317"/>
                </a:lnTo>
                <a:lnTo>
                  <a:pt x="2584" y="2317"/>
                </a:lnTo>
                <a:lnTo>
                  <a:pt x="2548" y="2317"/>
                </a:lnTo>
                <a:lnTo>
                  <a:pt x="2525" y="2317"/>
                </a:lnTo>
                <a:lnTo>
                  <a:pt x="2490" y="2317"/>
                </a:lnTo>
                <a:lnTo>
                  <a:pt x="2466" y="2317"/>
                </a:lnTo>
                <a:lnTo>
                  <a:pt x="2422" y="2317"/>
                </a:lnTo>
                <a:lnTo>
                  <a:pt x="2312" y="2317"/>
                </a:lnTo>
                <a:lnTo>
                  <a:pt x="2286" y="2317"/>
                </a:lnTo>
                <a:lnTo>
                  <a:pt x="2242" y="2317"/>
                </a:lnTo>
                <a:lnTo>
                  <a:pt x="2058" y="2317"/>
                </a:lnTo>
                <a:lnTo>
                  <a:pt x="2045" y="2317"/>
                </a:lnTo>
                <a:lnTo>
                  <a:pt x="2032" y="2317"/>
                </a:lnTo>
                <a:lnTo>
                  <a:pt x="2024" y="2317"/>
                </a:lnTo>
                <a:lnTo>
                  <a:pt x="2023" y="2312"/>
                </a:lnTo>
                <a:lnTo>
                  <a:pt x="2020" y="2301"/>
                </a:lnTo>
                <a:lnTo>
                  <a:pt x="2016" y="2285"/>
                </a:lnTo>
                <a:lnTo>
                  <a:pt x="2011" y="2263"/>
                </a:lnTo>
                <a:lnTo>
                  <a:pt x="2003" y="2236"/>
                </a:lnTo>
                <a:lnTo>
                  <a:pt x="1996" y="2205"/>
                </a:lnTo>
                <a:lnTo>
                  <a:pt x="1988" y="2170"/>
                </a:lnTo>
                <a:lnTo>
                  <a:pt x="1977" y="2131"/>
                </a:lnTo>
                <a:lnTo>
                  <a:pt x="1967" y="2089"/>
                </a:lnTo>
                <a:lnTo>
                  <a:pt x="1956" y="2045"/>
                </a:lnTo>
                <a:lnTo>
                  <a:pt x="1944" y="1998"/>
                </a:lnTo>
                <a:lnTo>
                  <a:pt x="1931" y="1948"/>
                </a:lnTo>
                <a:lnTo>
                  <a:pt x="1919" y="1897"/>
                </a:lnTo>
                <a:lnTo>
                  <a:pt x="1906" y="1845"/>
                </a:lnTo>
                <a:lnTo>
                  <a:pt x="1892" y="1792"/>
                </a:lnTo>
                <a:lnTo>
                  <a:pt x="1879" y="1739"/>
                </a:lnTo>
                <a:lnTo>
                  <a:pt x="1865" y="1684"/>
                </a:lnTo>
                <a:lnTo>
                  <a:pt x="1852" y="1631"/>
                </a:lnTo>
                <a:lnTo>
                  <a:pt x="1839" y="1578"/>
                </a:lnTo>
                <a:lnTo>
                  <a:pt x="1825" y="1527"/>
                </a:lnTo>
                <a:lnTo>
                  <a:pt x="1813" y="1476"/>
                </a:lnTo>
                <a:lnTo>
                  <a:pt x="1801" y="1428"/>
                </a:lnTo>
                <a:lnTo>
                  <a:pt x="1790" y="1381"/>
                </a:lnTo>
                <a:lnTo>
                  <a:pt x="1778" y="1337"/>
                </a:lnTo>
                <a:lnTo>
                  <a:pt x="1768" y="1296"/>
                </a:lnTo>
                <a:lnTo>
                  <a:pt x="1758" y="1258"/>
                </a:lnTo>
                <a:lnTo>
                  <a:pt x="1750" y="1225"/>
                </a:lnTo>
                <a:lnTo>
                  <a:pt x="1743" y="1195"/>
                </a:lnTo>
                <a:lnTo>
                  <a:pt x="1736" y="1170"/>
                </a:lnTo>
                <a:lnTo>
                  <a:pt x="1731" y="1150"/>
                </a:lnTo>
                <a:lnTo>
                  <a:pt x="1727" y="1135"/>
                </a:lnTo>
                <a:lnTo>
                  <a:pt x="1725" y="1126"/>
                </a:lnTo>
                <a:lnTo>
                  <a:pt x="1725" y="1123"/>
                </a:lnTo>
                <a:lnTo>
                  <a:pt x="1724" y="1126"/>
                </a:lnTo>
                <a:lnTo>
                  <a:pt x="1722" y="1135"/>
                </a:lnTo>
                <a:lnTo>
                  <a:pt x="1718" y="1150"/>
                </a:lnTo>
                <a:lnTo>
                  <a:pt x="1712" y="1170"/>
                </a:lnTo>
                <a:lnTo>
                  <a:pt x="1705" y="1195"/>
                </a:lnTo>
                <a:lnTo>
                  <a:pt x="1698" y="1225"/>
                </a:lnTo>
                <a:lnTo>
                  <a:pt x="1688" y="1258"/>
                </a:lnTo>
                <a:lnTo>
                  <a:pt x="1679" y="1296"/>
                </a:lnTo>
                <a:lnTo>
                  <a:pt x="1668" y="1337"/>
                </a:lnTo>
                <a:lnTo>
                  <a:pt x="1657" y="1381"/>
                </a:lnTo>
                <a:lnTo>
                  <a:pt x="1644" y="1428"/>
                </a:lnTo>
                <a:lnTo>
                  <a:pt x="1632" y="1476"/>
                </a:lnTo>
                <a:lnTo>
                  <a:pt x="1618" y="1527"/>
                </a:lnTo>
                <a:lnTo>
                  <a:pt x="1604" y="1578"/>
                </a:lnTo>
                <a:lnTo>
                  <a:pt x="1591" y="1631"/>
                </a:lnTo>
                <a:lnTo>
                  <a:pt x="1576" y="1684"/>
                </a:lnTo>
                <a:lnTo>
                  <a:pt x="1561" y="1739"/>
                </a:lnTo>
                <a:lnTo>
                  <a:pt x="1548" y="1792"/>
                </a:lnTo>
                <a:lnTo>
                  <a:pt x="1534" y="1845"/>
                </a:lnTo>
                <a:lnTo>
                  <a:pt x="1520" y="1897"/>
                </a:lnTo>
                <a:lnTo>
                  <a:pt x="1507" y="1948"/>
                </a:lnTo>
                <a:lnTo>
                  <a:pt x="1493" y="1998"/>
                </a:lnTo>
                <a:lnTo>
                  <a:pt x="1481" y="2045"/>
                </a:lnTo>
                <a:lnTo>
                  <a:pt x="1469" y="2089"/>
                </a:lnTo>
                <a:lnTo>
                  <a:pt x="1458" y="2131"/>
                </a:lnTo>
                <a:lnTo>
                  <a:pt x="1448" y="2170"/>
                </a:lnTo>
                <a:lnTo>
                  <a:pt x="1439" y="2205"/>
                </a:lnTo>
                <a:lnTo>
                  <a:pt x="1431" y="2236"/>
                </a:lnTo>
                <a:lnTo>
                  <a:pt x="1423" y="2263"/>
                </a:lnTo>
                <a:lnTo>
                  <a:pt x="1418" y="2285"/>
                </a:lnTo>
                <a:lnTo>
                  <a:pt x="1414" y="2301"/>
                </a:lnTo>
                <a:lnTo>
                  <a:pt x="1411" y="2312"/>
                </a:lnTo>
                <a:lnTo>
                  <a:pt x="1410" y="2317"/>
                </a:lnTo>
                <a:lnTo>
                  <a:pt x="1308" y="2317"/>
                </a:lnTo>
                <a:lnTo>
                  <a:pt x="1272" y="2317"/>
                </a:lnTo>
                <a:lnTo>
                  <a:pt x="1250" y="2317"/>
                </a:lnTo>
                <a:lnTo>
                  <a:pt x="1215" y="2317"/>
                </a:lnTo>
                <a:lnTo>
                  <a:pt x="1191" y="2317"/>
                </a:lnTo>
                <a:lnTo>
                  <a:pt x="1147" y="2317"/>
                </a:lnTo>
                <a:lnTo>
                  <a:pt x="1037" y="2317"/>
                </a:lnTo>
                <a:lnTo>
                  <a:pt x="1012" y="2317"/>
                </a:lnTo>
                <a:lnTo>
                  <a:pt x="968" y="2317"/>
                </a:lnTo>
                <a:lnTo>
                  <a:pt x="782" y="2317"/>
                </a:lnTo>
                <a:lnTo>
                  <a:pt x="771" y="2317"/>
                </a:lnTo>
                <a:lnTo>
                  <a:pt x="756" y="2317"/>
                </a:lnTo>
                <a:lnTo>
                  <a:pt x="749" y="2317"/>
                </a:lnTo>
                <a:lnTo>
                  <a:pt x="748" y="2313"/>
                </a:lnTo>
                <a:lnTo>
                  <a:pt x="745" y="2301"/>
                </a:lnTo>
                <a:lnTo>
                  <a:pt x="740" y="2286"/>
                </a:lnTo>
                <a:lnTo>
                  <a:pt x="735" y="2264"/>
                </a:lnTo>
                <a:lnTo>
                  <a:pt x="729" y="2237"/>
                </a:lnTo>
                <a:lnTo>
                  <a:pt x="721" y="2205"/>
                </a:lnTo>
                <a:lnTo>
                  <a:pt x="711" y="2169"/>
                </a:lnTo>
                <a:lnTo>
                  <a:pt x="702" y="2128"/>
                </a:lnTo>
                <a:lnTo>
                  <a:pt x="690" y="2084"/>
                </a:lnTo>
                <a:lnTo>
                  <a:pt x="679" y="2036"/>
                </a:lnTo>
                <a:lnTo>
                  <a:pt x="665" y="1985"/>
                </a:lnTo>
                <a:lnTo>
                  <a:pt x="651" y="1931"/>
                </a:lnTo>
                <a:lnTo>
                  <a:pt x="638" y="1874"/>
                </a:lnTo>
                <a:lnTo>
                  <a:pt x="623" y="1815"/>
                </a:lnTo>
                <a:lnTo>
                  <a:pt x="607" y="1753"/>
                </a:lnTo>
                <a:lnTo>
                  <a:pt x="592" y="1691"/>
                </a:lnTo>
                <a:lnTo>
                  <a:pt x="576" y="1626"/>
                </a:lnTo>
                <a:lnTo>
                  <a:pt x="559" y="1560"/>
                </a:lnTo>
                <a:lnTo>
                  <a:pt x="542" y="1494"/>
                </a:lnTo>
                <a:lnTo>
                  <a:pt x="526" y="1427"/>
                </a:lnTo>
                <a:lnTo>
                  <a:pt x="509" y="1360"/>
                </a:lnTo>
                <a:lnTo>
                  <a:pt x="492" y="1292"/>
                </a:lnTo>
                <a:lnTo>
                  <a:pt x="474" y="1225"/>
                </a:lnTo>
                <a:lnTo>
                  <a:pt x="459" y="1159"/>
                </a:lnTo>
                <a:lnTo>
                  <a:pt x="442" y="1093"/>
                </a:lnTo>
                <a:lnTo>
                  <a:pt x="426" y="1029"/>
                </a:lnTo>
                <a:lnTo>
                  <a:pt x="411" y="966"/>
                </a:lnTo>
                <a:lnTo>
                  <a:pt x="395" y="906"/>
                </a:lnTo>
                <a:lnTo>
                  <a:pt x="380" y="847"/>
                </a:lnTo>
                <a:lnTo>
                  <a:pt x="367" y="791"/>
                </a:lnTo>
                <a:lnTo>
                  <a:pt x="353" y="738"/>
                </a:lnTo>
                <a:lnTo>
                  <a:pt x="340" y="687"/>
                </a:lnTo>
                <a:lnTo>
                  <a:pt x="328" y="640"/>
                </a:lnTo>
                <a:lnTo>
                  <a:pt x="317" y="597"/>
                </a:lnTo>
                <a:lnTo>
                  <a:pt x="308" y="558"/>
                </a:lnTo>
                <a:lnTo>
                  <a:pt x="298" y="522"/>
                </a:lnTo>
                <a:lnTo>
                  <a:pt x="291" y="492"/>
                </a:lnTo>
                <a:lnTo>
                  <a:pt x="285" y="466"/>
                </a:lnTo>
                <a:lnTo>
                  <a:pt x="280" y="446"/>
                </a:lnTo>
                <a:lnTo>
                  <a:pt x="275" y="431"/>
                </a:lnTo>
                <a:lnTo>
                  <a:pt x="273" y="422"/>
                </a:lnTo>
                <a:lnTo>
                  <a:pt x="272" y="419"/>
                </a:lnTo>
                <a:lnTo>
                  <a:pt x="118" y="419"/>
                </a:lnTo>
                <a:lnTo>
                  <a:pt x="91" y="419"/>
                </a:lnTo>
                <a:lnTo>
                  <a:pt x="66" y="419"/>
                </a:lnTo>
                <a:lnTo>
                  <a:pt x="43" y="419"/>
                </a:lnTo>
                <a:lnTo>
                  <a:pt x="24" y="419"/>
                </a:lnTo>
                <a:lnTo>
                  <a:pt x="9" y="419"/>
                </a:lnTo>
                <a:lnTo>
                  <a:pt x="0" y="419"/>
                </a:lnTo>
                <a:lnTo>
                  <a:pt x="0"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pic>
        <p:nvPicPr>
          <p:cNvPr id="4" name="Picture 3">
            <a:extLst>
              <a:ext uri="{FF2B5EF4-FFF2-40B4-BE49-F238E27FC236}">
                <a16:creationId xmlns:a16="http://schemas.microsoft.com/office/drawing/2014/main" id="{968C02FC-EED9-489D-B8A1-ECFBA2B3D86A}"/>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40548" y="321539"/>
            <a:ext cx="2084429" cy="796131"/>
          </a:xfrm>
          <a:prstGeom prst="rect">
            <a:avLst/>
          </a:prstGeom>
          <a:noFill/>
          <a:ln>
            <a:noFill/>
          </a:ln>
        </p:spPr>
      </p:pic>
      <p:pic>
        <p:nvPicPr>
          <p:cNvPr id="6" name="Picture 5">
            <a:extLst>
              <a:ext uri="{FF2B5EF4-FFF2-40B4-BE49-F238E27FC236}">
                <a16:creationId xmlns:a16="http://schemas.microsoft.com/office/drawing/2014/main" id="{D16D1FDA-CCAE-4272-99EE-EE0E4A60BE97}"/>
              </a:ext>
            </a:extLst>
          </p:cNvPr>
          <p:cNvPicPr>
            <a:picLocks noChangeAspect="1"/>
          </p:cNvPicPr>
          <p:nvPr userDrawn="1"/>
        </p:nvPicPr>
        <p:blipFill rotWithShape="1">
          <a:blip r:embed="rId4">
            <a:clrChange>
              <a:clrFrom>
                <a:srgbClr val="FFFFFF"/>
              </a:clrFrom>
              <a:clrTo>
                <a:srgbClr val="FFFFFF">
                  <a:alpha val="0"/>
                </a:srgbClr>
              </a:clrTo>
            </a:clrChange>
          </a:blip>
          <a:srcRect t="3759" b="8545"/>
          <a:stretch/>
        </p:blipFill>
        <p:spPr>
          <a:xfrm>
            <a:off x="8068147" y="0"/>
            <a:ext cx="4123852" cy="6543769"/>
          </a:xfrm>
          <a:prstGeom prst="rect">
            <a:avLst/>
          </a:prstGeom>
        </p:spPr>
      </p:pic>
    </p:spTree>
    <p:extLst>
      <p:ext uri="{BB962C8B-B14F-4D97-AF65-F5344CB8AC3E}">
        <p14:creationId xmlns:p14="http://schemas.microsoft.com/office/powerpoint/2010/main" val="388099402"/>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pos="5568">
          <p15:clr>
            <a:srgbClr val="FBAE40"/>
          </p15:clr>
        </p15:guide>
        <p15:guide id="3" pos="32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Section header_purple">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4046918"/>
            <a:ext cx="10350500" cy="677108"/>
          </a:xfrm>
          <a:prstGeom prst="rect">
            <a:avLst/>
          </a:prstGeom>
        </p:spPr>
        <p:txBody>
          <a:bodyPr anchor="t" anchorCtr="0"/>
          <a:lstStyle>
            <a:lvl1pPr marL="0" indent="0" algn="l">
              <a:spcBef>
                <a:spcPts val="0"/>
              </a:spcBef>
              <a:spcAft>
                <a:spcPts val="400"/>
              </a:spcAft>
              <a:buNone/>
              <a:defRPr sz="3800" b="0">
                <a:solidFill>
                  <a:schemeClr val="bg2"/>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name</a:t>
            </a:r>
          </a:p>
        </p:txBody>
      </p:sp>
      <p:sp>
        <p:nvSpPr>
          <p:cNvPr id="7" name="Title 1"/>
          <p:cNvSpPr>
            <a:spLocks noGrp="1"/>
          </p:cNvSpPr>
          <p:nvPr>
            <p:ph type="title" hasCustomPrompt="1"/>
          </p:nvPr>
        </p:nvSpPr>
        <p:spPr>
          <a:xfrm>
            <a:off x="482602" y="2091146"/>
            <a:ext cx="10325100" cy="1491007"/>
          </a:xfrm>
          <a:prstGeom prst="rect">
            <a:avLst/>
          </a:prstGeom>
        </p:spPr>
        <p:txBody>
          <a:bodyPr anchor="t" anchorCtr="0"/>
          <a:lstStyle>
            <a:lvl1pPr algn="l">
              <a:lnSpc>
                <a:spcPts val="5333"/>
              </a:lnSpc>
              <a:spcBef>
                <a:spcPts val="0"/>
              </a:spcBef>
              <a:defRPr sz="5067" b="0" cap="all" spc="-40" baseline="0">
                <a:solidFill>
                  <a:schemeClr val="bg2"/>
                </a:solidFill>
                <a:latin typeface="Arial Black" panose="020B0A04020102020204" pitchFamily="34" charset="0"/>
              </a:defRPr>
            </a:lvl1pPr>
          </a:lstStyle>
          <a:p>
            <a:r>
              <a:rPr lang="en-US" dirty="0"/>
              <a:t>This Click to edit master title style</a:t>
            </a:r>
          </a:p>
        </p:txBody>
      </p:sp>
      <p:sp>
        <p:nvSpPr>
          <p:cNvPr id="11" name="Freeform 8"/>
          <p:cNvSpPr>
            <a:spLocks/>
          </p:cNvSpPr>
          <p:nvPr userDrawn="1"/>
        </p:nvSpPr>
        <p:spPr bwMode="auto">
          <a:xfrm>
            <a:off x="-3821" y="3620243"/>
            <a:ext cx="3413760" cy="169333"/>
          </a:xfrm>
          <a:custGeom>
            <a:avLst/>
            <a:gdLst/>
            <a:ahLst/>
            <a:cxnLst/>
            <a:rect l="l" t="t" r="r" b="b"/>
            <a:pathLst>
              <a:path w="3224662" h="127000">
                <a:moveTo>
                  <a:pt x="0" y="0"/>
                </a:moveTo>
                <a:lnTo>
                  <a:pt x="3224662" y="0"/>
                </a:lnTo>
                <a:lnTo>
                  <a:pt x="3191325" y="127000"/>
                </a:lnTo>
                <a:lnTo>
                  <a:pt x="0" y="127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a:solidFill>
                <a:schemeClr val="lt1"/>
              </a:solidFill>
              <a:latin typeface="+mn-lt"/>
              <a:cs typeface="+mn-cs"/>
            </a:endParaRPr>
          </a:p>
        </p:txBody>
      </p:sp>
      <p:pic>
        <p:nvPicPr>
          <p:cNvPr id="12" name="Picture 11"/>
          <p:cNvPicPr>
            <a:picLocks noChangeAspect="1"/>
          </p:cNvPicPr>
          <p:nvPr userDrawn="1"/>
        </p:nvPicPr>
        <p:blipFill>
          <a:blip r:embed="rId2"/>
          <a:stretch>
            <a:fillRect/>
          </a:stretch>
        </p:blipFill>
        <p:spPr>
          <a:xfrm>
            <a:off x="9353006" y="5905649"/>
            <a:ext cx="2560319" cy="731520"/>
          </a:xfrm>
          <a:prstGeom prst="rect">
            <a:avLst/>
          </a:prstGeom>
        </p:spPr>
      </p:pic>
    </p:spTree>
    <p:extLst>
      <p:ext uri="{BB962C8B-B14F-4D97-AF65-F5344CB8AC3E}">
        <p14:creationId xmlns:p14="http://schemas.microsoft.com/office/powerpoint/2010/main" val="240249685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54233"/>
            <a:ext cx="11187404" cy="1339726"/>
          </a:xfrm>
          <a:prstGeom prst="rect">
            <a:avLst/>
          </a:prstGeom>
          <a:solidFill>
            <a:srgbClr val="4B2E84">
              <a:alpha val="75000"/>
            </a:srgbClr>
          </a:solidFill>
        </p:spPr>
        <p:txBody>
          <a:bodyPr vert="horz" wrap="square" lIns="91440" tIns="45720" rIns="91440" bIns="45720" rtlCol="0" anchor="t" anchorCtr="0">
            <a:spAutoFit/>
          </a:bodyPr>
          <a:lstStyle>
            <a:lvl1pPr marL="457200">
              <a:lnSpc>
                <a:spcPct val="200000"/>
              </a:lnSpc>
              <a:spcBef>
                <a:spcPts val="1200"/>
              </a:spcBef>
              <a:spcAft>
                <a:spcPts val="1200"/>
              </a:spcAft>
              <a:defRPr lang="en-US" sz="4800" dirty="0">
                <a:solidFill>
                  <a:schemeClr val="bg1"/>
                </a:solidFill>
              </a:defRPr>
            </a:lvl1pPr>
          </a:lstStyle>
          <a:p>
            <a:pPr lvl="0"/>
            <a:r>
              <a:rPr lang="en-US" dirty="0"/>
              <a:t>Click to edit Master title style</a:t>
            </a:r>
          </a:p>
        </p:txBody>
      </p:sp>
      <p:sp>
        <p:nvSpPr>
          <p:cNvPr id="3" name="Content Placeholder 2"/>
          <p:cNvSpPr>
            <a:spLocks noGrp="1"/>
          </p:cNvSpPr>
          <p:nvPr>
            <p:ph idx="1"/>
          </p:nvPr>
        </p:nvSpPr>
        <p:spPr>
          <a:xfrm>
            <a:off x="370632" y="2061289"/>
            <a:ext cx="10994053" cy="1957011"/>
          </a:xfrm>
          <a:prstGeom prst="rect">
            <a:avLst/>
          </a:prstGeom>
        </p:spPr>
        <p:txBody>
          <a:bodyPr vert="horz" wrap="square" lIns="137160" tIns="45720" rIns="91440" bIns="45720" rtlCol="0">
            <a:spAutoFit/>
          </a:bodyPr>
          <a:lstStyle>
            <a:lvl1pPr>
              <a:defRPr lang="en-US" sz="3600" dirty="0" smtClean="0">
                <a:solidFill>
                  <a:schemeClr val="tx1">
                    <a:lumMod val="65000"/>
                    <a:lumOff val="35000"/>
                  </a:schemeClr>
                </a:solidFill>
                <a:latin typeface="+mj-lt"/>
              </a:defRPr>
            </a:lvl1pPr>
            <a:lvl2pPr>
              <a:defRPr lang="en-US" dirty="0" smtClean="0">
                <a:solidFill>
                  <a:schemeClr val="tx1">
                    <a:lumMod val="65000"/>
                    <a:lumOff val="35000"/>
                  </a:schemeClr>
                </a:solidFill>
                <a:latin typeface="+mj-lt"/>
              </a:defRPr>
            </a:lvl2pPr>
            <a:lvl3pPr>
              <a:defRPr lang="en-US" dirty="0" smtClean="0">
                <a:solidFill>
                  <a:schemeClr val="tx1">
                    <a:lumMod val="65000"/>
                    <a:lumOff val="35000"/>
                  </a:schemeClr>
                </a:solidFill>
                <a:latin typeface="+mj-lt"/>
              </a:defRPr>
            </a:lvl3pPr>
            <a:lvl4pPr>
              <a:defRPr lang="en-US" dirty="0">
                <a:solidFill>
                  <a:schemeClr val="tx1">
                    <a:lumMod val="65000"/>
                    <a:lumOff val="35000"/>
                  </a:schemeClr>
                </a:solidFill>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178286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Bullet">
    <p:spTree>
      <p:nvGrpSpPr>
        <p:cNvPr id="1" name=""/>
        <p:cNvGrpSpPr/>
        <p:nvPr/>
      </p:nvGrpSpPr>
      <p:grpSpPr>
        <a:xfrm>
          <a:off x="0" y="0"/>
          <a:ext cx="0" cy="0"/>
          <a:chOff x="0" y="0"/>
          <a:chExt cx="0" cy="0"/>
        </a:xfrm>
      </p:grpSpPr>
      <p:sp>
        <p:nvSpPr>
          <p:cNvPr id="2" name="Title 1"/>
          <p:cNvSpPr>
            <a:spLocks noGrp="1"/>
          </p:cNvSpPr>
          <p:nvPr>
            <p:ph type="title"/>
          </p:nvPr>
        </p:nvSpPr>
        <p:spPr>
          <a:xfrm>
            <a:off x="482600" y="443794"/>
            <a:ext cx="11074400" cy="1025921"/>
          </a:xfrm>
          <a:prstGeom prst="rect">
            <a:avLst/>
          </a:prstGeom>
        </p:spPr>
        <p:txBody>
          <a:bodyPr vert="horz" wrap="square" lIns="91440" tIns="45720" rIns="91440" bIns="45720" rtlCol="0" anchor="t" anchorCtr="0">
            <a:spAutoFit/>
          </a:bodyPr>
          <a:lstStyle>
            <a:lvl1pPr>
              <a:defRPr lang="en-US" sz="5867" dirty="0"/>
            </a:lvl1pPr>
          </a:lstStyle>
          <a:p>
            <a:pPr lvl="0"/>
            <a:r>
              <a:rPr lang="en-US" dirty="0"/>
              <a:t>Click to edit Master title style</a:t>
            </a:r>
          </a:p>
        </p:txBody>
      </p:sp>
      <p:sp>
        <p:nvSpPr>
          <p:cNvPr id="3" name="Content Placeholder 2"/>
          <p:cNvSpPr>
            <a:spLocks noGrp="1"/>
          </p:cNvSpPr>
          <p:nvPr>
            <p:ph idx="1"/>
          </p:nvPr>
        </p:nvSpPr>
        <p:spPr>
          <a:xfrm>
            <a:off x="482600" y="1333501"/>
            <a:ext cx="10972800" cy="2103140"/>
          </a:xfrm>
          <a:prstGeom prst="rect">
            <a:avLst/>
          </a:prstGeom>
        </p:spPr>
        <p:txBody>
          <a:bodyPr vert="horz" wrap="square" lIns="137160" tIns="45720" rIns="91440" bIns="45720" rtlCol="0">
            <a:spAutoFit/>
          </a:bodyPr>
          <a:lstStyle>
            <a:lvl1pPr marL="459306" indent="-459306">
              <a:buFont typeface="Arial" panose="020B0604020202020204" pitchFamily="34" charset="0"/>
              <a:buChar char="•"/>
              <a:defRPr lang="en-US" sz="4267" dirty="0" smtClean="0"/>
            </a:lvl1pPr>
            <a:lvl2pPr>
              <a:defRPr lang="en-US" dirty="0" smtClean="0"/>
            </a:lvl2pPr>
            <a:lvl3pPr>
              <a:defRPr lang="en-US" dirty="0" smtClean="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6"/>
          <p:cNvSpPr>
            <a:spLocks noGrp="1"/>
          </p:cNvSpPr>
          <p:nvPr>
            <p:ph type="sldNum" sz="quarter" idx="4"/>
          </p:nvPr>
        </p:nvSpPr>
        <p:spPr>
          <a:xfrm>
            <a:off x="482601" y="6366984"/>
            <a:ext cx="680484" cy="365125"/>
          </a:xfrm>
          <a:prstGeom prst="rect">
            <a:avLst/>
          </a:prstGeom>
        </p:spPr>
        <p:txBody>
          <a:bodyPr vert="horz" lIns="91440" tIns="45720" rIns="91440" bIns="45720" rtlCol="0" anchor="ctr"/>
          <a:lstStyle>
            <a:lvl1pPr>
              <a:defRPr lang="en-US" smtClean="0"/>
            </a:lvl1pPr>
          </a:lstStyle>
          <a:p>
            <a:fld id="{D82AC86B-39BA-4CB3-92E4-E7DC2740F1BF}" type="slidenum">
              <a:rPr lang="en-US" smtClean="0"/>
              <a:pPr/>
              <a:t>‹#›</a:t>
            </a:fld>
            <a:endParaRPr lang="en-US" dirty="0"/>
          </a:p>
        </p:txBody>
      </p:sp>
    </p:spTree>
    <p:extLst>
      <p:ext uri="{BB962C8B-B14F-4D97-AF65-F5344CB8AC3E}">
        <p14:creationId xmlns:p14="http://schemas.microsoft.com/office/powerpoint/2010/main" val="163602177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Slide Number Placeholder 6"/>
          <p:cNvSpPr>
            <a:spLocks noGrp="1"/>
          </p:cNvSpPr>
          <p:nvPr>
            <p:ph type="sldNum" sz="quarter" idx="4"/>
          </p:nvPr>
        </p:nvSpPr>
        <p:spPr>
          <a:xfrm>
            <a:off x="482601" y="6366984"/>
            <a:ext cx="680484" cy="365125"/>
          </a:xfrm>
          <a:prstGeom prst="rect">
            <a:avLst/>
          </a:prstGeom>
        </p:spPr>
        <p:txBody>
          <a:bodyPr vert="horz" lIns="91440" tIns="45720" rIns="91440" bIns="45720" rtlCol="0" anchor="ctr"/>
          <a:lstStyle>
            <a:lvl1pPr>
              <a:defRPr lang="en-US" smtClean="0"/>
            </a:lvl1pPr>
          </a:lstStyle>
          <a:p>
            <a:fld id="{D82AC86B-39BA-4CB3-92E4-E7DC2740F1BF}" type="slidenum">
              <a:rPr lang="en-US" smtClean="0"/>
              <a:pPr/>
              <a:t>‹#›</a:t>
            </a:fld>
            <a:endParaRPr lang="en-US" dirty="0"/>
          </a:p>
        </p:txBody>
      </p:sp>
    </p:spTree>
    <p:extLst>
      <p:ext uri="{BB962C8B-B14F-4D97-AF65-F5344CB8AC3E}">
        <p14:creationId xmlns:p14="http://schemas.microsoft.com/office/powerpoint/2010/main" val="190764734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04453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ank You_purp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8" y="2695484"/>
            <a:ext cx="10894141" cy="1928733"/>
          </a:xfrm>
        </p:spPr>
        <p:txBody>
          <a:bodyPr/>
          <a:lstStyle>
            <a:lvl1pPr algn="ctr">
              <a:defRPr sz="5867" b="0" baseline="0">
                <a:solidFill>
                  <a:schemeClr val="bg2"/>
                </a:solidFill>
                <a:latin typeface="Arial Black" panose="020B0A04020102020204" pitchFamily="34" charset="0"/>
              </a:defRPr>
            </a:lvl1pPr>
          </a:lstStyle>
          <a:p>
            <a:r>
              <a:rPr lang="en-US" dirty="0"/>
              <a:t>Click to edit Master title style</a:t>
            </a:r>
          </a:p>
        </p:txBody>
      </p:sp>
      <p:pic>
        <p:nvPicPr>
          <p:cNvPr id="9" name="Picture 8"/>
          <p:cNvPicPr>
            <a:picLocks noChangeAspect="1"/>
          </p:cNvPicPr>
          <p:nvPr userDrawn="1"/>
        </p:nvPicPr>
        <p:blipFill>
          <a:blip r:embed="rId2"/>
          <a:stretch>
            <a:fillRect/>
          </a:stretch>
        </p:blipFill>
        <p:spPr>
          <a:xfrm>
            <a:off x="9413966" y="5966609"/>
            <a:ext cx="2560317" cy="731520"/>
          </a:xfrm>
          <a:prstGeom prst="rect">
            <a:avLst/>
          </a:prstGeom>
        </p:spPr>
      </p:pic>
    </p:spTree>
    <p:extLst>
      <p:ext uri="{BB962C8B-B14F-4D97-AF65-F5344CB8AC3E}">
        <p14:creationId xmlns:p14="http://schemas.microsoft.com/office/powerpoint/2010/main" val="259736393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748988"/>
          </a:xfrm>
        </p:spPr>
        <p:txBody>
          <a:bodyPr/>
          <a:lstStyle>
            <a:lvl1pPr>
              <a:defRPr>
                <a:solidFill>
                  <a:schemeClr val="bg1"/>
                </a:solidFill>
              </a:defRPr>
            </a:lvl1pPr>
          </a:lstStyle>
          <a:p>
            <a:r>
              <a:rPr lang="en-US" noProof="0" dirty="0"/>
              <a:t>Click to edit Master title style</a:t>
            </a:r>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US" noProof="0" dirty="0"/>
              <a:t>Page </a:t>
            </a:r>
            <a:fld id="{F1BC30E3-FFE5-4B91-AA19-87A149EBB9EE}" type="slidenum">
              <a:rPr lang="en-US" noProof="0" smtClean="0"/>
              <a:pPr/>
              <a:t>‹#›</a:t>
            </a:fld>
            <a:endParaRPr lang="en-US" noProof="0" dirty="0"/>
          </a:p>
        </p:txBody>
      </p:sp>
      <p:sp>
        <p:nvSpPr>
          <p:cNvPr id="10" name="Textplatzhalter 9"/>
          <p:cNvSpPr>
            <a:spLocks noGrp="1"/>
          </p:cNvSpPr>
          <p:nvPr>
            <p:ph type="body" sz="quarter" idx="14" hasCustomPrompt="1"/>
          </p:nvPr>
        </p:nvSpPr>
        <p:spPr>
          <a:xfrm>
            <a:off x="609599" y="1137920"/>
            <a:ext cx="10972800" cy="4946400"/>
          </a:xfrm>
          <a:prstGeom prst="rect">
            <a:avLst/>
          </a:prstGeom>
        </p:spPr>
        <p:txBody>
          <a:bodyPr vert="horz" lIns="0" tIns="0" rIns="0" bIns="0" rtlCol="0">
            <a:noAutofit/>
          </a:bodyPr>
          <a:lstStyle>
            <a:lvl1pPr marL="0" marR="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lang="en-US" noProof="0" dirty="0" smtClean="0">
                <a:latin typeface="Arial" panose="020B0604020202020204" pitchFamily="34" charset="0"/>
                <a:cs typeface="Arial" panose="020B0604020202020204" pitchFamily="34" charset="0"/>
              </a:defRPr>
            </a:lvl1pPr>
            <a:lvl2pPr marL="271327" marR="0"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atin typeface="Arial" panose="020B0604020202020204" pitchFamily="34" charset="0"/>
                <a:cs typeface="Arial" panose="020B0604020202020204" pitchFamily="34" charset="0"/>
              </a:defRPr>
            </a:lvl2pPr>
            <a:lvl3pPr marL="510919" marR="0"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atin typeface="Arial" panose="020B0604020202020204" pitchFamily="34" charset="0"/>
                <a:cs typeface="Arial" panose="020B0604020202020204" pitchFamily="34" charset="0"/>
              </a:defRPr>
            </a:lvl3pPr>
            <a:lvl4pPr marL="745752" marR="0"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atin typeface="Arial" panose="020B0604020202020204" pitchFamily="34" charset="0"/>
                <a:cs typeface="Arial" panose="020B0604020202020204" pitchFamily="34" charset="0"/>
              </a:defRPr>
            </a:lvl4pPr>
            <a:lvl5pPr marL="944091" marR="0"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lang="en-US" noProof="0" dirty="0" smtClean="0">
                <a:latin typeface="Arial" panose="020B0604020202020204" pitchFamily="34" charset="0"/>
                <a:cs typeface="Arial" panose="020B0604020202020204" pitchFamily="34" charset="0"/>
              </a:defRPr>
            </a:lvl5pPr>
          </a:lstStyle>
          <a:p>
            <a:pPr marL="0" marR="0" lvl="0" indent="0" algn="l" defTabSz="913943" rtl="0" eaLnBrk="1" fontAlgn="auto" latinLnBrk="0" hangingPunct="1">
              <a:lnSpc>
                <a:spcPct val="100000"/>
              </a:lnSpc>
              <a:spcBef>
                <a:spcPts val="0"/>
              </a:spcBef>
              <a:spcAft>
                <a:spcPts val="600"/>
              </a:spcAft>
              <a:buClr>
                <a:srgbClr val="FFE600"/>
              </a:buClr>
              <a:buSzPct val="70000"/>
              <a:buFont typeface="Arial" pitchFamily="34" charset="0"/>
              <a:buNone/>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Click to edit Master text styles</a:t>
            </a:r>
          </a:p>
          <a:p>
            <a:pPr marL="271327" marR="0" lvl="1" indent="-271327"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Second level</a:t>
            </a:r>
          </a:p>
          <a:p>
            <a:pPr marL="510919" marR="0" lvl="2" indent="-233246"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7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Third level</a:t>
            </a:r>
          </a:p>
          <a:p>
            <a:pPr marL="745752" marR="0" lvl="3" indent="-231659"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Fourth level</a:t>
            </a:r>
          </a:p>
          <a:p>
            <a:pPr marL="944091" marR="0" lvl="4" indent="-201512" algn="l" defTabSz="913943" rtl="0" eaLnBrk="1" fontAlgn="auto" latinLnBrk="0" hangingPunct="1">
              <a:lnSpc>
                <a:spcPct val="100000"/>
              </a:lnSpc>
              <a:spcBef>
                <a:spcPts val="0"/>
              </a:spcBef>
              <a:spcAft>
                <a:spcPts val="600"/>
              </a:spcAft>
              <a:buClr>
                <a:srgbClr val="FFE600"/>
              </a:buClr>
              <a:buSzPct val="70000"/>
              <a:buFont typeface="Arial" pitchFamily="34" charset="0"/>
              <a:buChar char="►"/>
              <a:tabLst/>
              <a:defRPr/>
            </a:pPr>
            <a:r>
              <a:rPr kumimoji="0" lang="en-US" sz="13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Text</a:t>
            </a:r>
          </a:p>
        </p:txBody>
      </p:sp>
    </p:spTree>
    <p:extLst>
      <p:ext uri="{BB962C8B-B14F-4D97-AF65-F5344CB8AC3E}">
        <p14:creationId xmlns:p14="http://schemas.microsoft.com/office/powerpoint/2010/main" val="2786325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748988"/>
          </a:xfrm>
        </p:spPr>
        <p:txBody>
          <a:bodyPr/>
          <a:lstStyle>
            <a:lvl1pPr>
              <a:defRPr>
                <a:solidFill>
                  <a:schemeClr val="bg1"/>
                </a:solidFill>
              </a:defRPr>
            </a:lvl1pPr>
          </a:lstStyle>
          <a:p>
            <a:r>
              <a:rPr lang="en-US" noProof="0" dirty="0"/>
              <a:t>Click to edit Master title style</a:t>
            </a:r>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hasCustomPrompt="1"/>
          </p:nvPr>
        </p:nvSpPr>
        <p:spPr>
          <a:xfrm>
            <a:off x="609600" y="1137921"/>
            <a:ext cx="4954924" cy="4267457"/>
          </a:xfrm>
          <a:prstGeom prst="rect">
            <a:avLst/>
          </a:prstGeom>
        </p:spPr>
        <p:txBody>
          <a:bodyPr>
            <a:noAutofit/>
          </a:bodyPr>
          <a:lstStyle>
            <a:lvl1pPr marL="0" indent="0">
              <a:buNone/>
              <a:defRPr/>
            </a:lvl1pPr>
          </a:lstStyle>
          <a:p>
            <a:r>
              <a:rPr lang="en-US" noProof="0" dirty="0"/>
              <a:t>Click icon to add table</a:t>
            </a:r>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a:prstGeom prst="rect">
            <a:avLst/>
          </a:prstGeom>
        </p:spPr>
        <p:txBody>
          <a:bodyPr>
            <a:noAutofit/>
          </a:bodyPr>
          <a:lstStyle>
            <a:lvl1pPr marL="0" indent="0">
              <a:buNone/>
              <a:defRPr sz="1199">
                <a:solidFill>
                  <a:schemeClr val="tx2"/>
                </a:solidFill>
              </a:defRPr>
            </a:lvl1pPr>
          </a:lstStyle>
          <a:p>
            <a:pPr lvl="0"/>
            <a:r>
              <a:rPr lang="en-US" noProof="0" dirty="0"/>
              <a:t>Name Surname</a:t>
            </a:r>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a:prstGeom prst="rect">
            <a:avLst/>
          </a:prstGeom>
        </p:spPr>
        <p:txBody>
          <a:bodyPr>
            <a:noAutofit/>
          </a:bodyPr>
          <a:lstStyle>
            <a:lvl1pPr marL="0" indent="0">
              <a:buNone/>
              <a:defRPr sz="1199">
                <a:solidFill>
                  <a:schemeClr val="bg1"/>
                </a:solidFill>
              </a:defRPr>
            </a:lvl1pPr>
          </a:lstStyle>
          <a:p>
            <a:pPr lvl="0"/>
            <a:r>
              <a:rPr lang="en-US" noProof="0" dirty="0"/>
              <a:t>Job Title to go here</a:t>
            </a:r>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hasCustomPrompt="1"/>
          </p:nvPr>
        </p:nvSpPr>
        <p:spPr>
          <a:xfrm>
            <a:off x="6119820" y="3513132"/>
            <a:ext cx="778554" cy="908864"/>
          </a:xfrm>
          <a:prstGeom prst="ellipse">
            <a:avLst/>
          </a:prstGeom>
        </p:spPr>
        <p:txBody>
          <a:bodyPr anchor="ctr"/>
          <a:lstStyle>
            <a:lvl1pPr marL="0" indent="0" algn="ctr">
              <a:buNone/>
              <a:defRPr sz="900">
                <a:solidFill>
                  <a:schemeClr val="bg1"/>
                </a:solidFill>
              </a:defRPr>
            </a:lvl1pPr>
          </a:lstStyle>
          <a:p>
            <a:r>
              <a:rPr lang="en-US" noProof="0" dirty="0"/>
              <a:t>Click icon to add table</a:t>
            </a:r>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a:prstGeom prst="rect">
            <a:avLst/>
          </a:prstGeom>
        </p:spPr>
        <p:txBody>
          <a:bodyPr>
            <a:noAutofit/>
          </a:bodyPr>
          <a:lstStyle>
            <a:lvl1pPr marL="0" indent="0">
              <a:buNone/>
              <a:defRPr/>
            </a:lvl1pPr>
          </a:lstStyle>
          <a:p>
            <a:pPr lvl="0"/>
            <a:r>
              <a:rPr lang="en-US" noProof="0"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a:prstGeom prst="rect">
            <a:avLst/>
          </a:prstGeom>
        </p:spPr>
        <p:txBody>
          <a:bodyPr>
            <a:noAutofit/>
          </a:bodyPr>
          <a:lstStyle>
            <a:lvl1pPr marL="0" indent="0">
              <a:buNone/>
              <a:defRPr sz="1599"/>
            </a:lvl1pPr>
          </a:lstStyle>
          <a:p>
            <a:pPr lvl="0"/>
            <a:r>
              <a:rPr lang="en-US" noProof="0" dirty="0"/>
              <a:t>Content EY Interstate Light, 16pt, Lorem ipsum dolor, 12pt, </a:t>
            </a:r>
            <a:r>
              <a:rPr lang="en-US" noProof="0" dirty="0" err="1"/>
              <a:t>Utinam</a:t>
            </a:r>
            <a:r>
              <a:rPr lang="en-US" noProof="0" dirty="0"/>
              <a:t> </a:t>
            </a:r>
            <a:r>
              <a:rPr lang="en-US" noProof="0" dirty="0" err="1"/>
              <a:t>nonumy</a:t>
            </a:r>
            <a:r>
              <a:rPr lang="en-US" noProof="0" dirty="0"/>
              <a:t> </a:t>
            </a:r>
            <a:r>
              <a:rPr lang="en-US" noProof="0" dirty="0" err="1"/>
              <a:t>abhorreant</a:t>
            </a:r>
            <a:r>
              <a:rPr lang="en-US" noProof="0" dirty="0"/>
              <a:t> </a:t>
            </a:r>
            <a:r>
              <a:rPr lang="en-US" noProof="0" dirty="0" err="1"/>
              <a:t>sead</a:t>
            </a:r>
            <a:r>
              <a:rPr lang="en-US" noProof="0" dirty="0"/>
              <a:t>. </a:t>
            </a:r>
            <a:r>
              <a:rPr lang="en-US" noProof="0" dirty="0" err="1"/>
              <a:t>Putant</a:t>
            </a:r>
            <a:r>
              <a:rPr lang="en-US" noProof="0" dirty="0"/>
              <a:t> </a:t>
            </a:r>
            <a:r>
              <a:rPr lang="en-US" noProof="0" dirty="0" err="1"/>
              <a:t>probatus</a:t>
            </a:r>
            <a:r>
              <a:rPr lang="en-US" noProof="0" dirty="0"/>
              <a:t> id vis, ad his </a:t>
            </a:r>
            <a:r>
              <a:rPr lang="en-US" noProof="0" dirty="0" err="1"/>
              <a:t>meis</a:t>
            </a:r>
            <a:r>
              <a:rPr lang="en-US" noProof="0" dirty="0"/>
              <a:t> </a:t>
            </a:r>
            <a:r>
              <a:rPr lang="en-US" noProof="0" dirty="0" err="1"/>
              <a:t>habemus</a:t>
            </a:r>
            <a:r>
              <a:rPr lang="en-US" noProof="0" dirty="0"/>
              <a:t> </a:t>
            </a:r>
            <a:r>
              <a:rPr lang="en-US" noProof="0" dirty="0" err="1"/>
              <a:t>repudiare</a:t>
            </a:r>
            <a:r>
              <a:rPr lang="en-US" noProof="0" dirty="0"/>
              <a:t>, has an </a:t>
            </a:r>
            <a:r>
              <a:rPr lang="en-US" noProof="0" dirty="0" err="1"/>
              <a:t>pericula</a:t>
            </a:r>
            <a:r>
              <a:rPr lang="en-US" noProof="0" dirty="0"/>
              <a:t> </a:t>
            </a:r>
            <a:r>
              <a:rPr lang="en-US" noProof="0" dirty="0" err="1"/>
              <a:t>tractatos</a:t>
            </a:r>
            <a:r>
              <a:rPr lang="en-US" noProof="0" dirty="0"/>
              <a:t>. </a:t>
            </a:r>
            <a:r>
              <a:rPr lang="en-US" noProof="0" dirty="0" err="1"/>
              <a:t>Nec</a:t>
            </a:r>
            <a:r>
              <a:rPr lang="en-US" noProof="0" dirty="0"/>
              <a:t> </a:t>
            </a:r>
            <a:r>
              <a:rPr lang="en-US" noProof="0" dirty="0" err="1"/>
              <a:t>debitis</a:t>
            </a:r>
            <a:r>
              <a:rPr lang="en-US" noProof="0" dirty="0"/>
              <a:t> </a:t>
            </a:r>
            <a:r>
              <a:rPr lang="en-US" noProof="0" dirty="0" err="1"/>
              <a:t>dissentias</a:t>
            </a:r>
            <a:r>
              <a:rPr lang="en-US" noProof="0" dirty="0"/>
              <a:t> ad. </a:t>
            </a:r>
            <a:r>
              <a:rPr lang="en-US" noProof="0" dirty="0" err="1"/>
              <a:t>Patrioque</a:t>
            </a:r>
            <a:r>
              <a:rPr lang="en-US" noProof="0" dirty="0"/>
              <a:t> </a:t>
            </a:r>
            <a:r>
              <a:rPr lang="en-US" noProof="0" dirty="0" err="1"/>
              <a:t>voluptatum</a:t>
            </a:r>
            <a:r>
              <a:rPr lang="en-US" noProof="0" dirty="0"/>
              <a:t> </a:t>
            </a:r>
            <a:r>
              <a:rPr lang="en-US" noProof="0" dirty="0" err="1"/>
              <a:t>sed</a:t>
            </a:r>
            <a:r>
              <a:rPr lang="en-US" noProof="0" dirty="0"/>
              <a:t> ex, id </a:t>
            </a:r>
            <a:r>
              <a:rPr lang="en-US" noProof="0" dirty="0" err="1"/>
              <a:t>admodum</a:t>
            </a:r>
            <a:r>
              <a:rPr lang="en-US" noProof="0" dirty="0"/>
              <a:t>.</a:t>
            </a:r>
          </a:p>
          <a:p>
            <a:pPr lvl="0"/>
            <a:endParaRPr lang="en-US" noProof="0"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US" noProof="0" dirty="0"/>
              <a:t>Page </a:t>
            </a:r>
            <a:fld id="{F1BC30E3-FFE5-4B91-AA19-87A149EBB9EE}" type="slidenum">
              <a:rPr lang="en-US" noProof="0" smtClean="0"/>
              <a:pPr/>
              <a:t>‹#›</a:t>
            </a:fld>
            <a:endParaRPr lang="en-US" noProof="0" dirty="0"/>
          </a:p>
        </p:txBody>
      </p:sp>
    </p:spTree>
    <p:extLst>
      <p:ext uri="{BB962C8B-B14F-4D97-AF65-F5344CB8AC3E}">
        <p14:creationId xmlns:p14="http://schemas.microsoft.com/office/powerpoint/2010/main" val="299248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17.png"/><Relationship Id="rId5" Type="http://schemas.openxmlformats.org/officeDocument/2006/relationships/slideLayout" Target="../slideLayouts/slideLayout81.xml"/><Relationship Id="rId10" Type="http://schemas.openxmlformats.org/officeDocument/2006/relationships/theme" Target="../theme/theme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82600" y="449891"/>
            <a:ext cx="10894141" cy="748988"/>
          </a:xfrm>
          <a:prstGeom prst="rect">
            <a:avLst/>
          </a:prstGeom>
        </p:spPr>
        <p:txBody>
          <a:bodyPr vert="horz" wrap="square" lIns="91440" tIns="45720" rIns="91440" bIns="45720" rtlCol="0" anchor="t" anchorCtr="0">
            <a:spAutoFit/>
          </a:bodyPr>
          <a:lstStyle/>
          <a:p>
            <a:r>
              <a:rPr lang="en-US" dirty="0"/>
              <a:t>Click to edit Master title style</a:t>
            </a:r>
          </a:p>
        </p:txBody>
      </p:sp>
      <p:sp>
        <p:nvSpPr>
          <p:cNvPr id="6" name="Text Placeholder 5"/>
          <p:cNvSpPr>
            <a:spLocks noGrp="1"/>
          </p:cNvSpPr>
          <p:nvPr>
            <p:ph type="body" idx="1"/>
          </p:nvPr>
        </p:nvSpPr>
        <p:spPr>
          <a:xfrm>
            <a:off x="482600" y="1337859"/>
            <a:ext cx="10894141" cy="2325423"/>
          </a:xfrm>
          <a:prstGeom prst="rect">
            <a:avLst/>
          </a:prstGeom>
        </p:spPr>
        <p:txBody>
          <a:bodyPr vert="horz" wrap="square" lIns="13716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482601" y="6366984"/>
            <a:ext cx="680484" cy="365125"/>
          </a:xfrm>
          <a:prstGeom prst="rect">
            <a:avLst/>
          </a:prstGeom>
        </p:spPr>
        <p:txBody>
          <a:bodyPr vert="horz" lIns="91440" tIns="45720" rIns="91440" bIns="45720" rtlCol="0" anchor="ctr"/>
          <a:lstStyle>
            <a:lvl1pPr algn="l">
              <a:defRPr sz="1200">
                <a:solidFill>
                  <a:schemeClr val="tx1"/>
                </a:solidFill>
                <a:latin typeface="Calibri" panose="020F0502020204030204" pitchFamily="34" charset="0"/>
                <a:ea typeface="Open Sans" panose="020B0606030504020204" pitchFamily="34" charset="0"/>
                <a:cs typeface="Open Sans" panose="020B0606030504020204" pitchFamily="34" charset="0"/>
              </a:defRPr>
            </a:lvl1pPr>
          </a:lstStyle>
          <a:p>
            <a:fld id="{D82AC86B-39BA-4CB3-92E4-E7DC2740F1BF}" type="slidenum">
              <a:rPr lang="en-US" smtClean="0"/>
              <a:pPr/>
              <a:t>‹#›</a:t>
            </a:fld>
            <a:endParaRPr lang="en-US" dirty="0"/>
          </a:p>
        </p:txBody>
      </p:sp>
      <p:pic>
        <p:nvPicPr>
          <p:cNvPr id="15" name="Picture 14"/>
          <p:cNvPicPr>
            <a:picLocks noChangeAspect="1"/>
          </p:cNvPicPr>
          <p:nvPr userDrawn="1"/>
        </p:nvPicPr>
        <p:blipFill>
          <a:blip r:embed="rId11"/>
          <a:stretch>
            <a:fillRect/>
          </a:stretch>
        </p:blipFill>
        <p:spPr>
          <a:xfrm>
            <a:off x="9970863" y="6133789"/>
            <a:ext cx="1920239" cy="548640"/>
          </a:xfrm>
          <a:prstGeom prst="rect">
            <a:avLst/>
          </a:prstGeom>
        </p:spPr>
      </p:pic>
    </p:spTree>
    <p:extLst>
      <p:ext uri="{BB962C8B-B14F-4D97-AF65-F5344CB8AC3E}">
        <p14:creationId xmlns:p14="http://schemas.microsoft.com/office/powerpoint/2010/main" val="330770957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Lst>
  <p:transition>
    <p:fade/>
  </p:transition>
  <p:hf hdr="0" ftr="0" dt="0"/>
  <p:txStyles>
    <p:titleStyle>
      <a:lvl1pPr algn="l" defTabSz="609585" rtl="0" fontAlgn="base">
        <a:spcBef>
          <a:spcPct val="0"/>
        </a:spcBef>
        <a:spcAft>
          <a:spcPct val="0"/>
        </a:spcAft>
        <a:defRPr sz="4267" b="1" kern="1200">
          <a:solidFill>
            <a:schemeClr val="tx2"/>
          </a:solidFill>
          <a:latin typeface="+mj-lt"/>
          <a:ea typeface="+mj-ea"/>
          <a:cs typeface="Arial" panose="020B0604020202020204" pitchFamily="34" charset="0"/>
        </a:defRPr>
      </a:lvl1pPr>
      <a:lvl2pPr algn="ctr" defTabSz="609585" rtl="0" fontAlgn="base">
        <a:spcBef>
          <a:spcPct val="0"/>
        </a:spcBef>
        <a:spcAft>
          <a:spcPct val="0"/>
        </a:spcAft>
        <a:defRPr sz="5867">
          <a:solidFill>
            <a:schemeClr val="tx1"/>
          </a:solidFill>
          <a:latin typeface="Calibri" pitchFamily="34" charset="0"/>
        </a:defRPr>
      </a:lvl2pPr>
      <a:lvl3pPr algn="ctr" defTabSz="609585" rtl="0" fontAlgn="base">
        <a:spcBef>
          <a:spcPct val="0"/>
        </a:spcBef>
        <a:spcAft>
          <a:spcPct val="0"/>
        </a:spcAft>
        <a:defRPr sz="5867">
          <a:solidFill>
            <a:schemeClr val="tx1"/>
          </a:solidFill>
          <a:latin typeface="Calibri" pitchFamily="34" charset="0"/>
        </a:defRPr>
      </a:lvl3pPr>
      <a:lvl4pPr algn="ctr" defTabSz="609585" rtl="0" fontAlgn="base">
        <a:spcBef>
          <a:spcPct val="0"/>
        </a:spcBef>
        <a:spcAft>
          <a:spcPct val="0"/>
        </a:spcAft>
        <a:defRPr sz="5867">
          <a:solidFill>
            <a:schemeClr val="tx1"/>
          </a:solidFill>
          <a:latin typeface="Calibri" pitchFamily="34" charset="0"/>
        </a:defRPr>
      </a:lvl4pPr>
      <a:lvl5pPr algn="ctr" defTabSz="609585" rtl="0" fontAlgn="base">
        <a:spcBef>
          <a:spcPct val="0"/>
        </a:spcBef>
        <a:spcAft>
          <a:spcPct val="0"/>
        </a:spcAft>
        <a:defRPr sz="5867">
          <a:solidFill>
            <a:schemeClr val="tx1"/>
          </a:solidFill>
          <a:latin typeface="Calibri" pitchFamily="34" charset="0"/>
        </a:defRPr>
      </a:lvl5pPr>
      <a:lvl6pPr marL="609585" algn="ctr" defTabSz="609585" rtl="0" fontAlgn="base">
        <a:spcBef>
          <a:spcPct val="0"/>
        </a:spcBef>
        <a:spcAft>
          <a:spcPct val="0"/>
        </a:spcAft>
        <a:defRPr sz="5867">
          <a:solidFill>
            <a:schemeClr val="tx1"/>
          </a:solidFill>
          <a:latin typeface="Calibri" pitchFamily="34" charset="0"/>
        </a:defRPr>
      </a:lvl6pPr>
      <a:lvl7pPr marL="1219170" algn="ctr" defTabSz="609585" rtl="0" fontAlgn="base">
        <a:spcBef>
          <a:spcPct val="0"/>
        </a:spcBef>
        <a:spcAft>
          <a:spcPct val="0"/>
        </a:spcAft>
        <a:defRPr sz="5867">
          <a:solidFill>
            <a:schemeClr val="tx1"/>
          </a:solidFill>
          <a:latin typeface="Calibri" pitchFamily="34" charset="0"/>
        </a:defRPr>
      </a:lvl7pPr>
      <a:lvl8pPr marL="1828754" algn="ctr" defTabSz="609585" rtl="0" fontAlgn="base">
        <a:spcBef>
          <a:spcPct val="0"/>
        </a:spcBef>
        <a:spcAft>
          <a:spcPct val="0"/>
        </a:spcAft>
        <a:defRPr sz="5867">
          <a:solidFill>
            <a:schemeClr val="tx1"/>
          </a:solidFill>
          <a:latin typeface="Calibri" pitchFamily="34" charset="0"/>
        </a:defRPr>
      </a:lvl8pPr>
      <a:lvl9pPr marL="2438339" algn="ctr" defTabSz="609585" rtl="0" fontAlgn="base">
        <a:spcBef>
          <a:spcPct val="0"/>
        </a:spcBef>
        <a:spcAft>
          <a:spcPct val="0"/>
        </a:spcAft>
        <a:defRPr sz="5867">
          <a:solidFill>
            <a:schemeClr val="tx1"/>
          </a:solidFill>
          <a:latin typeface="Calibri" pitchFamily="34" charset="0"/>
        </a:defRPr>
      </a:lvl9pPr>
    </p:titleStyle>
    <p:bodyStyle>
      <a:lvl1pPr marL="0" indent="0" algn="l" defTabSz="609585" rtl="0" fontAlgn="base">
        <a:spcBef>
          <a:spcPts val="0"/>
        </a:spcBef>
        <a:spcAft>
          <a:spcPts val="133"/>
        </a:spcAft>
        <a:buFont typeface="Arial" charset="0"/>
        <a:buNone/>
        <a:defRPr sz="2933" kern="1200">
          <a:solidFill>
            <a:schemeClr val="tx1"/>
          </a:solidFill>
          <a:latin typeface="+mn-lt"/>
          <a:ea typeface="Open Sans" panose="020B0606030504020204" pitchFamily="34" charset="0"/>
          <a:cs typeface="Open Sans" panose="020B0606030504020204" pitchFamily="34" charset="0"/>
        </a:defRPr>
      </a:lvl1pPr>
      <a:lvl2pPr marL="759865" indent="-304792" algn="l" defTabSz="609585" rtl="0" fontAlgn="base">
        <a:spcBef>
          <a:spcPts val="0"/>
        </a:spcBef>
        <a:spcAft>
          <a:spcPts val="133"/>
        </a:spcAft>
        <a:buFont typeface="Arial" panose="020B0604020202020204" pitchFamily="34" charset="0"/>
        <a:buChar char="•"/>
        <a:defRPr sz="2933" kern="1200">
          <a:solidFill>
            <a:schemeClr val="tx1"/>
          </a:solidFill>
          <a:latin typeface="+mn-lt"/>
          <a:ea typeface="Open Sans" panose="020B0606030504020204" pitchFamily="34" charset="0"/>
          <a:cs typeface="Open Sans" panose="020B0606030504020204" pitchFamily="34" charset="0"/>
        </a:defRPr>
      </a:lvl2pPr>
      <a:lvl3pPr marL="1068891" indent="-302676" algn="l" defTabSz="609585" rtl="0" fontAlgn="base">
        <a:spcBef>
          <a:spcPts val="0"/>
        </a:spcBef>
        <a:spcAft>
          <a:spcPts val="133"/>
        </a:spcAft>
        <a:buFont typeface="Arial" charset="0"/>
        <a:buChar char="•"/>
        <a:defRPr sz="2667" kern="1200">
          <a:solidFill>
            <a:schemeClr val="tx1"/>
          </a:solidFill>
          <a:latin typeface="+mn-lt"/>
          <a:ea typeface="Open Sans" panose="020B0606030504020204" pitchFamily="34" charset="0"/>
          <a:cs typeface="Open Sans" panose="020B0606030504020204" pitchFamily="34" charset="0"/>
        </a:defRPr>
      </a:lvl3pPr>
      <a:lvl4pPr marL="1369450" indent="-294210" algn="l" defTabSz="609585" rtl="0" fontAlgn="base">
        <a:spcBef>
          <a:spcPts val="0"/>
        </a:spcBef>
        <a:spcAft>
          <a:spcPts val="133"/>
        </a:spcAft>
        <a:buFont typeface="Arial" panose="020B0604020202020204" pitchFamily="34" charset="0"/>
        <a:buChar char="•"/>
        <a:defRPr sz="2667" kern="1200">
          <a:solidFill>
            <a:schemeClr val="tx1"/>
          </a:solidFill>
          <a:latin typeface="+mn-lt"/>
          <a:ea typeface="Open Sans" panose="020B0606030504020204" pitchFamily="34" charset="0"/>
          <a:cs typeface="Open Sans" panose="020B0606030504020204" pitchFamily="34" charset="0"/>
        </a:defRPr>
      </a:lvl4pPr>
      <a:lvl5pPr marL="1678475" indent="-319609" algn="l" defTabSz="609585" rtl="0" fontAlgn="base">
        <a:spcBef>
          <a:spcPts val="0"/>
        </a:spcBef>
        <a:spcAft>
          <a:spcPts val="133"/>
        </a:spcAft>
        <a:buFont typeface="Arial" panose="020B0604020202020204" pitchFamily="34" charset="0"/>
        <a:buChar char="•"/>
        <a:defRPr sz="2667" kern="1200">
          <a:solidFill>
            <a:schemeClr val="tx1"/>
          </a:solidFill>
          <a:latin typeface="+mn-lt"/>
          <a:ea typeface="Open Sans" panose="020B0606030504020204" pitchFamily="34" charset="0"/>
          <a:cs typeface="Open Sans"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guide id="6" pos="542">
          <p15:clr>
            <a:srgbClr val="F26B43"/>
          </p15:clr>
        </p15:guide>
        <p15:guide id="7" pos="55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57202" y="3617896"/>
            <a:ext cx="10350500" cy="1544654"/>
          </a:xfrm>
        </p:spPr>
        <p:txBody>
          <a:bodyPr/>
          <a:lstStyle/>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973563"/>
            <a:ext cx="10325100" cy="1623714"/>
          </a:xfrm>
        </p:spPr>
        <p:txBody>
          <a:bodyPr/>
          <a:lstStyle/>
          <a:p>
            <a:r>
              <a:rPr lang="en-US" sz="4800" dirty="0">
                <a:latin typeface="Arial Black"/>
                <a:cs typeface="Arial"/>
              </a:rPr>
              <a:t>Introduction to Robotic Process Automation (RPA)</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529CFB-E3EA-4E2D-A89B-EC18B57F88ED}"/>
              </a:ext>
            </a:extLst>
          </p:cNvPr>
          <p:cNvSpPr/>
          <p:nvPr/>
        </p:nvSpPr>
        <p:spPr>
          <a:xfrm>
            <a:off x="3048000" y="1782396"/>
            <a:ext cx="6096000" cy="800219"/>
          </a:xfrm>
          <a:prstGeom prst="rect">
            <a:avLst/>
          </a:prstGeom>
        </p:spPr>
        <p:txBody>
          <a:bodyPr>
            <a:spAutoFit/>
          </a:bodyPr>
          <a:lstStyle/>
          <a:p>
            <a:endParaRPr lang="en-US" sz="2800"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p:txBody>
      </p:sp>
      <p:sp>
        <p:nvSpPr>
          <p:cNvPr id="5" name="TextBox 4">
            <a:extLst>
              <a:ext uri="{FF2B5EF4-FFF2-40B4-BE49-F238E27FC236}">
                <a16:creationId xmlns:a16="http://schemas.microsoft.com/office/drawing/2014/main" id="{C8C73D30-E99F-4790-A3F0-F69086ED7ACA}"/>
              </a:ext>
            </a:extLst>
          </p:cNvPr>
          <p:cNvSpPr txBox="1"/>
          <p:nvPr/>
        </p:nvSpPr>
        <p:spPr>
          <a:xfrm>
            <a:off x="485267" y="924650"/>
            <a:ext cx="9057939" cy="1218743"/>
          </a:xfrm>
          <a:prstGeom prst="rect">
            <a:avLst/>
          </a:prstGeom>
          <a:noFill/>
        </p:spPr>
        <p:txBody>
          <a:bodyPr wrap="square" lIns="0" tIns="48716" rIns="0" bIns="0" rtlCol="0">
            <a:spAutoFit/>
          </a:bodyPr>
          <a:lstStyle/>
          <a:p>
            <a:pPr defTabSz="1219170">
              <a:buClr>
                <a:srgbClr val="FFE600"/>
              </a:buClr>
            </a:pPr>
            <a:r>
              <a:rPr lang="en-US" sz="2800" b="1" dirty="0">
                <a:solidFill>
                  <a:srgbClr val="646464"/>
                </a:solidFill>
                <a:latin typeface="Arial" panose="020B0604020202020204" pitchFamily="34" charset="0"/>
                <a:cs typeface="Arial" panose="020B0604020202020204" pitchFamily="34" charset="0"/>
              </a:rPr>
              <a:t>RPA Cases </a:t>
            </a:r>
          </a:p>
          <a:p>
            <a:pPr marL="380990" lvl="0"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2400" b="1" dirty="0">
                <a:solidFill>
                  <a:srgbClr val="715FA4"/>
                </a:solidFill>
                <a:latin typeface="Arial" panose="020B0604020202020204" pitchFamily="34" charset="0"/>
                <a:cs typeface="Arial" panose="020B0604020202020204" pitchFamily="34" charset="0"/>
              </a:rPr>
              <a:t>Guessing Game / Our first RPA Bot</a:t>
            </a:r>
            <a:r>
              <a:rPr lang="en-US" sz="2400" dirty="0">
                <a:solidFill>
                  <a:srgbClr val="715FA4"/>
                </a:solidFill>
                <a:latin typeface="Arial" panose="020B0604020202020204" pitchFamily="34" charset="0"/>
                <a:cs typeface="Arial" panose="020B0604020202020204" pitchFamily="34" charset="0"/>
              </a:rPr>
              <a:t> (and user/input controls):</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2400" dirty="0">
                <a:solidFill>
                  <a:srgbClr val="715FA4"/>
                </a:solidFill>
                <a:latin typeface="Arial" panose="020B0604020202020204" pitchFamily="34" charset="0"/>
                <a:cs typeface="Arial" panose="020B0604020202020204" pitchFamily="34" charset="0"/>
              </a:rPr>
              <a:t>Understanding loops, variables, process flows, and try/catch.</a:t>
            </a:r>
          </a:p>
        </p:txBody>
      </p:sp>
      <p:pic>
        <p:nvPicPr>
          <p:cNvPr id="10" name="Picture 9" descr="A cartoon character with numbers and letters&#10;&#10;AI-generated content may be incorrect.">
            <a:extLst>
              <a:ext uri="{FF2B5EF4-FFF2-40B4-BE49-F238E27FC236}">
                <a16:creationId xmlns:a16="http://schemas.microsoft.com/office/drawing/2014/main" id="{4418B419-0C1D-B8C8-B1F5-4CD250BBA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129731"/>
            <a:ext cx="4933406" cy="4933406"/>
          </a:xfrm>
          <a:prstGeom prst="rect">
            <a:avLst/>
          </a:prstGeom>
        </p:spPr>
      </p:pic>
    </p:spTree>
    <p:extLst>
      <p:ext uri="{BB962C8B-B14F-4D97-AF65-F5344CB8AC3E}">
        <p14:creationId xmlns:p14="http://schemas.microsoft.com/office/powerpoint/2010/main" val="152705850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D336E0DA-5EEA-CCE9-AA21-F6F4A44B4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1" y="0"/>
            <a:ext cx="9375458" cy="6858000"/>
          </a:xfrm>
          <a:prstGeom prst="rect">
            <a:avLst/>
          </a:prstGeom>
        </p:spPr>
      </p:pic>
    </p:spTree>
    <p:extLst>
      <p:ext uri="{BB962C8B-B14F-4D97-AF65-F5344CB8AC3E}">
        <p14:creationId xmlns:p14="http://schemas.microsoft.com/office/powerpoint/2010/main" val="194027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6A841-96DE-D4E3-A2AC-5AAC7D859DC8}"/>
              </a:ext>
            </a:extLst>
          </p:cNvPr>
          <p:cNvPicPr>
            <a:picLocks noChangeAspect="1"/>
          </p:cNvPicPr>
          <p:nvPr/>
        </p:nvPicPr>
        <p:blipFill>
          <a:blip r:embed="rId2"/>
          <a:stretch>
            <a:fillRect/>
          </a:stretch>
        </p:blipFill>
        <p:spPr>
          <a:xfrm>
            <a:off x="1446944" y="0"/>
            <a:ext cx="9298112" cy="6858000"/>
          </a:xfrm>
          <a:prstGeom prst="rect">
            <a:avLst/>
          </a:prstGeom>
        </p:spPr>
      </p:pic>
      <p:pic>
        <p:nvPicPr>
          <p:cNvPr id="4" name="Picture 3" descr="A picture containing timeline&#10;&#10;Description automatically generated">
            <a:extLst>
              <a:ext uri="{FF2B5EF4-FFF2-40B4-BE49-F238E27FC236}">
                <a16:creationId xmlns:a16="http://schemas.microsoft.com/office/drawing/2014/main" id="{6E1A2D88-1ECC-3EEB-B2D6-2FD14DA0EED7}"/>
              </a:ext>
            </a:extLst>
          </p:cNvPr>
          <p:cNvPicPr>
            <a:picLocks noChangeAspect="1"/>
          </p:cNvPicPr>
          <p:nvPr/>
        </p:nvPicPr>
        <p:blipFill>
          <a:blip r:embed="rId3">
            <a:extLst>
              <a:ext uri="{28A0092B-C50C-407E-A947-70E740481C1C}">
                <a14:useLocalDpi xmlns:a14="http://schemas.microsoft.com/office/drawing/2010/main" val="0"/>
              </a:ext>
            </a:extLst>
          </a:blip>
          <a:srcRect l="71828" b="52254"/>
          <a:stretch/>
        </p:blipFill>
        <p:spPr>
          <a:xfrm>
            <a:off x="8795656" y="0"/>
            <a:ext cx="2641215" cy="3274423"/>
          </a:xfrm>
          <a:prstGeom prst="rect">
            <a:avLst/>
          </a:prstGeom>
        </p:spPr>
      </p:pic>
      <p:cxnSp>
        <p:nvCxnSpPr>
          <p:cNvPr id="6" name="Straight Arrow Connector 5">
            <a:extLst>
              <a:ext uri="{FF2B5EF4-FFF2-40B4-BE49-F238E27FC236}">
                <a16:creationId xmlns:a16="http://schemas.microsoft.com/office/drawing/2014/main" id="{5A0EFB83-7E27-5CB3-17A9-BB9563C2A2F8}"/>
              </a:ext>
            </a:extLst>
          </p:cNvPr>
          <p:cNvCxnSpPr>
            <a:cxnSpLocks/>
          </p:cNvCxnSpPr>
          <p:nvPr/>
        </p:nvCxnSpPr>
        <p:spPr>
          <a:xfrm flipH="1">
            <a:off x="6096000" y="1306286"/>
            <a:ext cx="2699656" cy="827314"/>
          </a:xfrm>
          <a:prstGeom prst="straightConnector1">
            <a:avLst/>
          </a:prstGeom>
          <a:ln w="28575">
            <a:solidFill>
              <a:srgbClr val="FFCD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3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A45D1-23EF-AB79-B254-5BE69D9C14C9}"/>
              </a:ext>
            </a:extLst>
          </p:cNvPr>
          <p:cNvPicPr>
            <a:picLocks noChangeAspect="1"/>
          </p:cNvPicPr>
          <p:nvPr/>
        </p:nvPicPr>
        <p:blipFill>
          <a:blip r:embed="rId2"/>
          <a:stretch>
            <a:fillRect/>
          </a:stretch>
        </p:blipFill>
        <p:spPr>
          <a:xfrm>
            <a:off x="804862" y="742950"/>
            <a:ext cx="10582275" cy="5372100"/>
          </a:xfrm>
          <a:prstGeom prst="rect">
            <a:avLst/>
          </a:prstGeom>
        </p:spPr>
      </p:pic>
    </p:spTree>
    <p:extLst>
      <p:ext uri="{BB962C8B-B14F-4D97-AF65-F5344CB8AC3E}">
        <p14:creationId xmlns:p14="http://schemas.microsoft.com/office/powerpoint/2010/main" val="319365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F653E0-14A5-47F0-8A07-24ED9E9D2F27}"/>
              </a:ext>
            </a:extLst>
          </p:cNvPr>
          <p:cNvSpPr txBox="1"/>
          <p:nvPr/>
        </p:nvSpPr>
        <p:spPr>
          <a:xfrm>
            <a:off x="914400" y="1539551"/>
            <a:ext cx="10636898" cy="2175083"/>
          </a:xfrm>
          <a:prstGeom prst="rect">
            <a:avLst/>
          </a:prstGeom>
          <a:noFill/>
        </p:spPr>
        <p:txBody>
          <a:bodyPr wrap="square">
            <a:spAutoFit/>
          </a:bodyPr>
          <a:lstStyle/>
          <a:p>
            <a:r>
              <a:rPr lang="en-US" sz="5867" b="1" dirty="0">
                <a:solidFill>
                  <a:srgbClr val="4B2E84"/>
                </a:solidFill>
                <a:latin typeface="Arial"/>
                <a:ea typeface="+mj-ea"/>
                <a:cs typeface="Arial" panose="020B0604020202020204" pitchFamily="34" charset="0"/>
              </a:rPr>
              <a:t>Lab: Navigating </a:t>
            </a:r>
            <a:r>
              <a:rPr lang="en-US" sz="5867" b="1" dirty="0" err="1">
                <a:solidFill>
                  <a:srgbClr val="4B2E84"/>
                </a:solidFill>
                <a:latin typeface="Arial"/>
                <a:ea typeface="+mj-ea"/>
                <a:cs typeface="Arial" panose="020B0604020202020204" pitchFamily="34" charset="0"/>
              </a:rPr>
              <a:t>UIPath’s</a:t>
            </a:r>
            <a:r>
              <a:rPr lang="en-US" sz="5867" b="1" dirty="0">
                <a:solidFill>
                  <a:srgbClr val="4B2E84"/>
                </a:solidFill>
                <a:latin typeface="Arial"/>
                <a:ea typeface="+mj-ea"/>
                <a:cs typeface="Arial" panose="020B0604020202020204" pitchFamily="34" charset="0"/>
              </a:rPr>
              <a:t> User Interface (UI)</a:t>
            </a:r>
          </a:p>
          <a:p>
            <a:endParaRPr lang="en-US" dirty="0"/>
          </a:p>
        </p:txBody>
      </p:sp>
    </p:spTree>
    <p:extLst>
      <p:ext uri="{BB962C8B-B14F-4D97-AF65-F5344CB8AC3E}">
        <p14:creationId xmlns:p14="http://schemas.microsoft.com/office/powerpoint/2010/main" val="1514434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B505-F9C6-266F-A531-B1F56F41A357}"/>
              </a:ext>
            </a:extLst>
          </p:cNvPr>
          <p:cNvPicPr>
            <a:picLocks noChangeAspect="1"/>
          </p:cNvPicPr>
          <p:nvPr/>
        </p:nvPicPr>
        <p:blipFill>
          <a:blip r:embed="rId2"/>
          <a:stretch>
            <a:fillRect/>
          </a:stretch>
        </p:blipFill>
        <p:spPr>
          <a:xfrm>
            <a:off x="0" y="133350"/>
            <a:ext cx="12192000" cy="6591300"/>
          </a:xfrm>
          <a:prstGeom prst="rect">
            <a:avLst/>
          </a:prstGeom>
        </p:spPr>
      </p:pic>
      <p:sp>
        <p:nvSpPr>
          <p:cNvPr id="4" name="Rectangle 3">
            <a:extLst>
              <a:ext uri="{FF2B5EF4-FFF2-40B4-BE49-F238E27FC236}">
                <a16:creationId xmlns:a16="http://schemas.microsoft.com/office/drawing/2014/main" id="{F811F6DA-A132-3D88-6E8A-F16865D7C0A6}"/>
              </a:ext>
            </a:extLst>
          </p:cNvPr>
          <p:cNvSpPr/>
          <p:nvPr/>
        </p:nvSpPr>
        <p:spPr>
          <a:xfrm>
            <a:off x="6537533" y="367469"/>
            <a:ext cx="3290131" cy="546931"/>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88887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3EBEF-6023-C74C-86A2-C0C2166AF4BA}"/>
              </a:ext>
            </a:extLst>
          </p:cNvPr>
          <p:cNvPicPr>
            <a:picLocks noChangeAspect="1"/>
          </p:cNvPicPr>
          <p:nvPr/>
        </p:nvPicPr>
        <p:blipFill>
          <a:blip r:embed="rId2"/>
          <a:stretch>
            <a:fillRect/>
          </a:stretch>
        </p:blipFill>
        <p:spPr>
          <a:xfrm>
            <a:off x="0" y="133350"/>
            <a:ext cx="12192000" cy="6591300"/>
          </a:xfrm>
          <a:prstGeom prst="rect">
            <a:avLst/>
          </a:prstGeom>
        </p:spPr>
      </p:pic>
      <p:grpSp>
        <p:nvGrpSpPr>
          <p:cNvPr id="18" name="Group 17">
            <a:extLst>
              <a:ext uri="{FF2B5EF4-FFF2-40B4-BE49-F238E27FC236}">
                <a16:creationId xmlns:a16="http://schemas.microsoft.com/office/drawing/2014/main" id="{045400A3-3271-1F07-CBB8-40426FED13DA}"/>
              </a:ext>
            </a:extLst>
          </p:cNvPr>
          <p:cNvGrpSpPr/>
          <p:nvPr/>
        </p:nvGrpSpPr>
        <p:grpSpPr>
          <a:xfrm>
            <a:off x="4463460" y="1690658"/>
            <a:ext cx="2112843" cy="809184"/>
            <a:chOff x="5313406" y="1507523"/>
            <a:chExt cx="1977081" cy="766118"/>
          </a:xfrm>
          <a:solidFill>
            <a:schemeClr val="bg2">
              <a:lumMod val="40000"/>
              <a:lumOff val="60000"/>
            </a:schemeClr>
          </a:solidFill>
        </p:grpSpPr>
        <p:sp>
          <p:nvSpPr>
            <p:cNvPr id="19" name="Down Arrow Callout 4">
              <a:extLst>
                <a:ext uri="{FF2B5EF4-FFF2-40B4-BE49-F238E27FC236}">
                  <a16:creationId xmlns:a16="http://schemas.microsoft.com/office/drawing/2014/main" id="{6C56BB18-BC16-07F9-AF7D-145D00E58E78}"/>
                </a:ext>
              </a:extLst>
            </p:cNvPr>
            <p:cNvSpPr/>
            <p:nvPr/>
          </p:nvSpPr>
          <p:spPr>
            <a:xfrm>
              <a:off x="5313406" y="1507523"/>
              <a:ext cx="1977081" cy="766118"/>
            </a:xfrm>
            <a:prstGeom prst="downArrowCallou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12D2D6F5-DA5C-9B2A-61B3-F63AB037BB33}"/>
                </a:ext>
              </a:extLst>
            </p:cNvPr>
            <p:cNvSpPr txBox="1"/>
            <p:nvPr/>
          </p:nvSpPr>
          <p:spPr>
            <a:xfrm>
              <a:off x="5657336" y="1566325"/>
              <a:ext cx="1270137" cy="350865"/>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Write and program bot here</a:t>
              </a:r>
            </a:p>
          </p:txBody>
        </p:sp>
      </p:grpSp>
      <p:grpSp>
        <p:nvGrpSpPr>
          <p:cNvPr id="21" name="Group 20">
            <a:extLst>
              <a:ext uri="{FF2B5EF4-FFF2-40B4-BE49-F238E27FC236}">
                <a16:creationId xmlns:a16="http://schemas.microsoft.com/office/drawing/2014/main" id="{8832E213-60FD-0475-8C4D-6C486AAC7423}"/>
              </a:ext>
            </a:extLst>
          </p:cNvPr>
          <p:cNvGrpSpPr/>
          <p:nvPr/>
        </p:nvGrpSpPr>
        <p:grpSpPr>
          <a:xfrm rot="5400000">
            <a:off x="893863" y="2642228"/>
            <a:ext cx="2088216" cy="994261"/>
            <a:chOff x="5313406" y="1507523"/>
            <a:chExt cx="1977081" cy="766118"/>
          </a:xfrm>
          <a:solidFill>
            <a:schemeClr val="bg2">
              <a:lumMod val="40000"/>
              <a:lumOff val="60000"/>
            </a:schemeClr>
          </a:solidFill>
        </p:grpSpPr>
        <p:sp>
          <p:nvSpPr>
            <p:cNvPr id="22" name="Down Arrow Callout 8">
              <a:extLst>
                <a:ext uri="{FF2B5EF4-FFF2-40B4-BE49-F238E27FC236}">
                  <a16:creationId xmlns:a16="http://schemas.microsoft.com/office/drawing/2014/main" id="{4D5DF958-F22F-A904-79AB-D7B14BFE8B9D}"/>
                </a:ext>
              </a:extLst>
            </p:cNvPr>
            <p:cNvSpPr/>
            <p:nvPr/>
          </p:nvSpPr>
          <p:spPr>
            <a:xfrm>
              <a:off x="5313406" y="1507523"/>
              <a:ext cx="1977081" cy="766118"/>
            </a:xfrm>
            <a:prstGeom prst="downArrowCallou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TextBox 22">
              <a:extLst>
                <a:ext uri="{FF2B5EF4-FFF2-40B4-BE49-F238E27FC236}">
                  <a16:creationId xmlns:a16="http://schemas.microsoft.com/office/drawing/2014/main" id="{66AD6AB5-E7E4-DECD-D15C-B2887105F9FF}"/>
                </a:ext>
              </a:extLst>
            </p:cNvPr>
            <p:cNvSpPr txBox="1"/>
            <p:nvPr/>
          </p:nvSpPr>
          <p:spPr>
            <a:xfrm>
              <a:off x="5352542" y="1608086"/>
              <a:ext cx="1725217" cy="288920"/>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Activities you might perform</a:t>
              </a:r>
            </a:p>
          </p:txBody>
        </p:sp>
      </p:grpSp>
      <p:grpSp>
        <p:nvGrpSpPr>
          <p:cNvPr id="24" name="Group 23">
            <a:extLst>
              <a:ext uri="{FF2B5EF4-FFF2-40B4-BE49-F238E27FC236}">
                <a16:creationId xmlns:a16="http://schemas.microsoft.com/office/drawing/2014/main" id="{CE7914C1-48A8-1DFD-1A78-FEBB61765D00}"/>
              </a:ext>
            </a:extLst>
          </p:cNvPr>
          <p:cNvGrpSpPr/>
          <p:nvPr/>
        </p:nvGrpSpPr>
        <p:grpSpPr>
          <a:xfrm>
            <a:off x="8666394" y="133350"/>
            <a:ext cx="2112843" cy="809184"/>
            <a:chOff x="5313406" y="1507523"/>
            <a:chExt cx="1977081" cy="766118"/>
          </a:xfrm>
          <a:solidFill>
            <a:schemeClr val="bg2">
              <a:lumMod val="40000"/>
              <a:lumOff val="60000"/>
            </a:schemeClr>
          </a:solidFill>
        </p:grpSpPr>
        <p:sp>
          <p:nvSpPr>
            <p:cNvPr id="25" name="Down Arrow Callout 11">
              <a:extLst>
                <a:ext uri="{FF2B5EF4-FFF2-40B4-BE49-F238E27FC236}">
                  <a16:creationId xmlns:a16="http://schemas.microsoft.com/office/drawing/2014/main" id="{ED0CBFE1-2D0D-9883-1505-8BCD0559A75E}"/>
                </a:ext>
              </a:extLst>
            </p:cNvPr>
            <p:cNvSpPr/>
            <p:nvPr/>
          </p:nvSpPr>
          <p:spPr>
            <a:xfrm>
              <a:off x="5313406" y="1507523"/>
              <a:ext cx="1977081" cy="766118"/>
            </a:xfrm>
            <a:prstGeom prst="downArrowCallou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81C5A68C-74A2-9EB8-8375-A00CDFD9208E}"/>
                </a:ext>
              </a:extLst>
            </p:cNvPr>
            <p:cNvSpPr txBox="1"/>
            <p:nvPr/>
          </p:nvSpPr>
          <p:spPr>
            <a:xfrm>
              <a:off x="5352536" y="1662908"/>
              <a:ext cx="1874107" cy="193899"/>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Properties about activities</a:t>
              </a:r>
            </a:p>
          </p:txBody>
        </p:sp>
      </p:grpSp>
      <p:grpSp>
        <p:nvGrpSpPr>
          <p:cNvPr id="28" name="Group 27">
            <a:extLst>
              <a:ext uri="{FF2B5EF4-FFF2-40B4-BE49-F238E27FC236}">
                <a16:creationId xmlns:a16="http://schemas.microsoft.com/office/drawing/2014/main" id="{C47423CE-7506-7853-B3D3-D467265AAA15}"/>
              </a:ext>
            </a:extLst>
          </p:cNvPr>
          <p:cNvGrpSpPr/>
          <p:nvPr/>
        </p:nvGrpSpPr>
        <p:grpSpPr>
          <a:xfrm>
            <a:off x="469644" y="5510875"/>
            <a:ext cx="2112843" cy="809184"/>
            <a:chOff x="3842018" y="1992481"/>
            <a:chExt cx="1977081" cy="766118"/>
          </a:xfrm>
          <a:solidFill>
            <a:schemeClr val="bg2">
              <a:lumMod val="40000"/>
              <a:lumOff val="60000"/>
            </a:schemeClr>
          </a:solidFill>
        </p:grpSpPr>
        <p:sp>
          <p:nvSpPr>
            <p:cNvPr id="29" name="Down Arrow Callout 16">
              <a:extLst>
                <a:ext uri="{FF2B5EF4-FFF2-40B4-BE49-F238E27FC236}">
                  <a16:creationId xmlns:a16="http://schemas.microsoft.com/office/drawing/2014/main" id="{51E35CC8-F76E-75B6-EC41-21E4963B8FE1}"/>
                </a:ext>
              </a:extLst>
            </p:cNvPr>
            <p:cNvSpPr/>
            <p:nvPr/>
          </p:nvSpPr>
          <p:spPr>
            <a:xfrm>
              <a:off x="3842018" y="1992481"/>
              <a:ext cx="1977081" cy="766118"/>
            </a:xfrm>
            <a:prstGeom prst="downArrowCallou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555F1858-60DC-E6F9-0802-B4A397EF66DA}"/>
                </a:ext>
              </a:extLst>
            </p:cNvPr>
            <p:cNvSpPr txBox="1"/>
            <p:nvPr/>
          </p:nvSpPr>
          <p:spPr>
            <a:xfrm>
              <a:off x="3881147" y="2147868"/>
              <a:ext cx="1874107" cy="183579"/>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Log / Output details</a:t>
              </a:r>
            </a:p>
          </p:txBody>
        </p:sp>
      </p:grpSp>
      <p:sp>
        <p:nvSpPr>
          <p:cNvPr id="31" name="Down Arrow Callout 13">
            <a:extLst>
              <a:ext uri="{FF2B5EF4-FFF2-40B4-BE49-F238E27FC236}">
                <a16:creationId xmlns:a16="http://schemas.microsoft.com/office/drawing/2014/main" id="{9FAE222C-2816-3972-833A-C38E3CCDB9CF}"/>
              </a:ext>
            </a:extLst>
          </p:cNvPr>
          <p:cNvSpPr/>
          <p:nvPr/>
        </p:nvSpPr>
        <p:spPr>
          <a:xfrm rot="10800000">
            <a:off x="2469184" y="755346"/>
            <a:ext cx="1994276" cy="775154"/>
          </a:xfrm>
          <a:prstGeom prst="downArrowCallou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373A2EE6-368B-8287-FA38-CD9CC64E205C}"/>
              </a:ext>
            </a:extLst>
          </p:cNvPr>
          <p:cNvSpPr txBox="1"/>
          <p:nvPr/>
        </p:nvSpPr>
        <p:spPr>
          <a:xfrm>
            <a:off x="2460662" y="1102692"/>
            <a:ext cx="2002798" cy="427809"/>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Toolbar/</a:t>
            </a:r>
          </a:p>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ribbon</a:t>
            </a:r>
          </a:p>
        </p:txBody>
      </p:sp>
    </p:spTree>
    <p:extLst>
      <p:ext uri="{BB962C8B-B14F-4D97-AF65-F5344CB8AC3E}">
        <p14:creationId xmlns:p14="http://schemas.microsoft.com/office/powerpoint/2010/main" val="13275627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569F46-E42F-3FBD-900B-F4CE10CF3BA5}"/>
              </a:ext>
            </a:extLst>
          </p:cNvPr>
          <p:cNvPicPr>
            <a:picLocks noChangeAspect="1"/>
          </p:cNvPicPr>
          <p:nvPr/>
        </p:nvPicPr>
        <p:blipFill>
          <a:blip r:embed="rId2"/>
          <a:stretch>
            <a:fillRect/>
          </a:stretch>
        </p:blipFill>
        <p:spPr>
          <a:xfrm>
            <a:off x="0" y="120650"/>
            <a:ext cx="12192000" cy="6616700"/>
          </a:xfrm>
          <a:prstGeom prst="rect">
            <a:avLst/>
          </a:prstGeom>
        </p:spPr>
      </p:pic>
      <p:sp>
        <p:nvSpPr>
          <p:cNvPr id="7" name="TextBox 6">
            <a:extLst>
              <a:ext uri="{FF2B5EF4-FFF2-40B4-BE49-F238E27FC236}">
                <a16:creationId xmlns:a16="http://schemas.microsoft.com/office/drawing/2014/main" id="{78EDDEE8-640E-0BC6-F396-ACEB59E7B4D6}"/>
              </a:ext>
            </a:extLst>
          </p:cNvPr>
          <p:cNvSpPr txBox="1"/>
          <p:nvPr/>
        </p:nvSpPr>
        <p:spPr>
          <a:xfrm>
            <a:off x="4831007" y="1752765"/>
            <a:ext cx="1357355" cy="370588"/>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Write and program bot here</a:t>
            </a:r>
          </a:p>
        </p:txBody>
      </p:sp>
      <p:grpSp>
        <p:nvGrpSpPr>
          <p:cNvPr id="8" name="Group 7">
            <a:extLst>
              <a:ext uri="{FF2B5EF4-FFF2-40B4-BE49-F238E27FC236}">
                <a16:creationId xmlns:a16="http://schemas.microsoft.com/office/drawing/2014/main" id="{BC2A67A0-B14E-139C-CF98-11E68791AB6D}"/>
              </a:ext>
            </a:extLst>
          </p:cNvPr>
          <p:cNvGrpSpPr/>
          <p:nvPr/>
        </p:nvGrpSpPr>
        <p:grpSpPr>
          <a:xfrm>
            <a:off x="4463460" y="1690658"/>
            <a:ext cx="2112843" cy="809184"/>
            <a:chOff x="5313406" y="1507523"/>
            <a:chExt cx="1977081" cy="766118"/>
          </a:xfrm>
          <a:solidFill>
            <a:schemeClr val="bg2">
              <a:lumMod val="40000"/>
              <a:lumOff val="60000"/>
            </a:schemeClr>
          </a:solidFill>
        </p:grpSpPr>
        <p:sp>
          <p:nvSpPr>
            <p:cNvPr id="9" name="Down Arrow Callout 4">
              <a:extLst>
                <a:ext uri="{FF2B5EF4-FFF2-40B4-BE49-F238E27FC236}">
                  <a16:creationId xmlns:a16="http://schemas.microsoft.com/office/drawing/2014/main" id="{E6209767-387B-EB14-C237-3DE25BC86F68}"/>
                </a:ext>
              </a:extLst>
            </p:cNvPr>
            <p:cNvSpPr/>
            <p:nvPr/>
          </p:nvSpPr>
          <p:spPr>
            <a:xfrm>
              <a:off x="5313406" y="1507523"/>
              <a:ext cx="1977081" cy="766118"/>
            </a:xfrm>
            <a:prstGeom prst="downArrowCallou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9DA90C0E-DC36-D83C-5859-45CEC593E739}"/>
                </a:ext>
              </a:extLst>
            </p:cNvPr>
            <p:cNvSpPr txBox="1"/>
            <p:nvPr/>
          </p:nvSpPr>
          <p:spPr>
            <a:xfrm>
              <a:off x="5657336" y="1566325"/>
              <a:ext cx="1270137" cy="183579"/>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Default activity</a:t>
              </a:r>
            </a:p>
          </p:txBody>
        </p:sp>
      </p:grpSp>
      <p:grpSp>
        <p:nvGrpSpPr>
          <p:cNvPr id="17" name="Group 16">
            <a:extLst>
              <a:ext uri="{FF2B5EF4-FFF2-40B4-BE49-F238E27FC236}">
                <a16:creationId xmlns:a16="http://schemas.microsoft.com/office/drawing/2014/main" id="{833C1AA2-A1E9-3B45-79B1-A65F05BACAF9}"/>
              </a:ext>
            </a:extLst>
          </p:cNvPr>
          <p:cNvGrpSpPr/>
          <p:nvPr/>
        </p:nvGrpSpPr>
        <p:grpSpPr>
          <a:xfrm>
            <a:off x="1136216" y="4194823"/>
            <a:ext cx="2112843" cy="809184"/>
            <a:chOff x="3842018" y="1992481"/>
            <a:chExt cx="1977081" cy="766118"/>
          </a:xfrm>
          <a:solidFill>
            <a:schemeClr val="bg2">
              <a:lumMod val="40000"/>
              <a:lumOff val="60000"/>
            </a:schemeClr>
          </a:solidFill>
        </p:grpSpPr>
        <p:sp>
          <p:nvSpPr>
            <p:cNvPr id="18" name="Down Arrow Callout 16">
              <a:extLst>
                <a:ext uri="{FF2B5EF4-FFF2-40B4-BE49-F238E27FC236}">
                  <a16:creationId xmlns:a16="http://schemas.microsoft.com/office/drawing/2014/main" id="{B8A6ECFA-8341-A2F0-ADED-15A8E58D867D}"/>
                </a:ext>
              </a:extLst>
            </p:cNvPr>
            <p:cNvSpPr/>
            <p:nvPr/>
          </p:nvSpPr>
          <p:spPr>
            <a:xfrm>
              <a:off x="3842018" y="1992481"/>
              <a:ext cx="1977081" cy="766118"/>
            </a:xfrm>
            <a:prstGeom prst="downArrowCallou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FCE1CD5C-B87C-16AB-7CCF-CDADAE9B6AAE}"/>
                </a:ext>
              </a:extLst>
            </p:cNvPr>
            <p:cNvSpPr txBox="1"/>
            <p:nvPr/>
          </p:nvSpPr>
          <p:spPr>
            <a:xfrm>
              <a:off x="3881147" y="2147868"/>
              <a:ext cx="1874107" cy="183579"/>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FFE600"/>
                </a:buClr>
                <a:buSzPct val="70000"/>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Variables details (hidden)</a:t>
              </a:r>
            </a:p>
          </p:txBody>
        </p:sp>
      </p:grpSp>
    </p:spTree>
    <p:extLst>
      <p:ext uri="{BB962C8B-B14F-4D97-AF65-F5344CB8AC3E}">
        <p14:creationId xmlns:p14="http://schemas.microsoft.com/office/powerpoint/2010/main" val="41351132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B5DF44-A0E9-52BC-4EE4-0F53754F490D}"/>
              </a:ext>
            </a:extLst>
          </p:cNvPr>
          <p:cNvSpPr>
            <a:spLocks noGrp="1"/>
          </p:cNvSpPr>
          <p:nvPr>
            <p:ph sz="quarter" idx="11"/>
          </p:nvPr>
        </p:nvSpPr>
        <p:spPr>
          <a:xfrm>
            <a:off x="609599" y="1744134"/>
            <a:ext cx="10910469" cy="4028154"/>
          </a:xfrm>
        </p:spPr>
        <p:txBody>
          <a:bodyPr/>
          <a:lstStyle/>
          <a:p>
            <a:pPr marL="342900" indent="-342900">
              <a:buFont typeface="Arial" panose="020B0604020202020204" pitchFamily="34" charset="0"/>
              <a:buChar char="•"/>
            </a:pPr>
            <a:r>
              <a:rPr lang="en-US" b="1" dirty="0"/>
              <a:t>Activities </a:t>
            </a:r>
            <a:r>
              <a:rPr lang="en-US" dirty="0"/>
              <a:t>Tab (left): Where the activities (i.e., tools) can be found and added to a workflow</a:t>
            </a:r>
          </a:p>
          <a:p>
            <a:pPr marL="342900" indent="-342900">
              <a:buFont typeface="Arial" panose="020B0604020202020204" pitchFamily="34" charset="0"/>
              <a:buChar char="•"/>
            </a:pPr>
            <a:r>
              <a:rPr lang="en-US" b="1" dirty="0"/>
              <a:t>Properties </a:t>
            </a:r>
            <a:r>
              <a:rPr lang="en-US" dirty="0"/>
              <a:t>Tab (right): Where we edit the activities on the workflow. </a:t>
            </a:r>
          </a:p>
          <a:p>
            <a:pPr marL="342900" indent="-342900">
              <a:buFont typeface="Arial" panose="020B0604020202020204" pitchFamily="34" charset="0"/>
              <a:buChar char="•"/>
            </a:pPr>
            <a:r>
              <a:rPr lang="en-US" b="1" dirty="0"/>
              <a:t>Control + k</a:t>
            </a:r>
            <a:r>
              <a:rPr lang="en-US" dirty="0"/>
              <a:t>: allows us to use “Set Var:” to create a new variable.</a:t>
            </a:r>
          </a:p>
          <a:p>
            <a:pPr marL="342900" indent="-342900">
              <a:buFont typeface="Arial" panose="020B0604020202020204" pitchFamily="34" charset="0"/>
              <a:buChar char="•"/>
            </a:pPr>
            <a:r>
              <a:rPr lang="en-US" b="1" dirty="0"/>
              <a:t>Variable</a:t>
            </a:r>
            <a:r>
              <a:rPr lang="en-US" dirty="0"/>
              <a:t> Tab (bottom of screen): </a:t>
            </a:r>
          </a:p>
          <a:p>
            <a:pPr marL="1030800" lvl="1" indent="-342900"/>
            <a:r>
              <a:rPr lang="en-US" dirty="0"/>
              <a:t>Name: The name assigned to the variable</a:t>
            </a:r>
          </a:p>
          <a:p>
            <a:pPr marL="1030800" lvl="1" indent="-342900"/>
            <a:r>
              <a:rPr lang="en-US" dirty="0"/>
              <a:t>Variable Type: The format the variable is stored as (e.g.: Integers, String </a:t>
            </a:r>
            <a:r>
              <a:rPr lang="en-US" dirty="0" err="1"/>
              <a:t>etc</a:t>
            </a:r>
            <a:r>
              <a:rPr lang="en-US" dirty="0"/>
              <a:t>)</a:t>
            </a:r>
          </a:p>
          <a:p>
            <a:pPr marL="1030800" lvl="1" indent="-342900"/>
            <a:r>
              <a:rPr lang="en-US" dirty="0"/>
              <a:t>Scope: The part of the workflow in which the variable can be accessed</a:t>
            </a:r>
          </a:p>
          <a:p>
            <a:pPr marL="1030800" lvl="1" indent="-342900"/>
            <a:r>
              <a:rPr lang="en-US" dirty="0"/>
              <a:t>Default: A default value for the variable.</a:t>
            </a:r>
          </a:p>
          <a:p>
            <a:pPr marL="1030800" lvl="1" indent="-342900"/>
            <a:endParaRPr lang="en-US" dirty="0"/>
          </a:p>
        </p:txBody>
      </p:sp>
      <p:sp>
        <p:nvSpPr>
          <p:cNvPr id="3" name="Title 2">
            <a:extLst>
              <a:ext uri="{FF2B5EF4-FFF2-40B4-BE49-F238E27FC236}">
                <a16:creationId xmlns:a16="http://schemas.microsoft.com/office/drawing/2014/main" id="{3C6563E5-B16E-9870-B212-E8AE7951AC2D}"/>
              </a:ext>
            </a:extLst>
          </p:cNvPr>
          <p:cNvSpPr>
            <a:spLocks noGrp="1"/>
          </p:cNvSpPr>
          <p:nvPr>
            <p:ph type="title"/>
          </p:nvPr>
        </p:nvSpPr>
        <p:spPr/>
        <p:txBody>
          <a:bodyPr/>
          <a:lstStyle/>
          <a:p>
            <a:r>
              <a:rPr lang="en-US" dirty="0"/>
              <a:t>Important </a:t>
            </a:r>
            <a:r>
              <a:rPr lang="en-US" dirty="0" err="1"/>
              <a:t>UIPath</a:t>
            </a:r>
            <a:r>
              <a:rPr lang="en-US" dirty="0"/>
              <a:t> Commands</a:t>
            </a:r>
          </a:p>
        </p:txBody>
      </p:sp>
    </p:spTree>
    <p:extLst>
      <p:ext uri="{BB962C8B-B14F-4D97-AF65-F5344CB8AC3E}">
        <p14:creationId xmlns:p14="http://schemas.microsoft.com/office/powerpoint/2010/main" val="14572583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30A985-9A5A-169D-C414-E3D81B320543}"/>
              </a:ext>
            </a:extLst>
          </p:cNvPr>
          <p:cNvSpPr>
            <a:spLocks noGrp="1"/>
          </p:cNvSpPr>
          <p:nvPr>
            <p:ph sz="quarter" idx="11"/>
          </p:nvPr>
        </p:nvSpPr>
        <p:spPr>
          <a:xfrm>
            <a:off x="609599" y="1744134"/>
            <a:ext cx="10197737" cy="4433521"/>
          </a:xfrm>
        </p:spPr>
        <p:txBody>
          <a:bodyPr/>
          <a:lstStyle/>
          <a:p>
            <a:r>
              <a:rPr lang="en-US" dirty="0"/>
              <a:t>The formula for the “</a:t>
            </a:r>
            <a:r>
              <a:rPr lang="en-US" dirty="0" err="1"/>
              <a:t>numberToGuess</a:t>
            </a:r>
            <a:r>
              <a:rPr lang="en-US" dirty="0"/>
              <a:t>” is </a:t>
            </a:r>
            <a:r>
              <a:rPr lang="en-US" b="1" dirty="0"/>
              <a:t>new Random().next(1,101)</a:t>
            </a:r>
          </a:p>
          <a:p>
            <a:endParaRPr lang="en-US" b="1" dirty="0"/>
          </a:p>
          <a:p>
            <a:r>
              <a:rPr lang="en-US" dirty="0"/>
              <a:t>The variable </a:t>
            </a:r>
            <a:r>
              <a:rPr lang="en-US" b="1" dirty="0"/>
              <a:t>guess </a:t>
            </a:r>
            <a:r>
              <a:rPr lang="en-US" dirty="0"/>
              <a:t>is saved from the </a:t>
            </a:r>
            <a:r>
              <a:rPr lang="en-US" b="1" dirty="0"/>
              <a:t>“Input Dialog” </a:t>
            </a:r>
            <a:r>
              <a:rPr lang="en-US" dirty="0"/>
              <a:t>Activity in the </a:t>
            </a:r>
            <a:r>
              <a:rPr lang="en-US" b="1" dirty="0"/>
              <a:t>“Output/Result” </a:t>
            </a:r>
            <a:r>
              <a:rPr lang="en-US" dirty="0"/>
              <a:t>remember to create the variable using</a:t>
            </a:r>
            <a:r>
              <a:rPr lang="en-US" b="1" dirty="0"/>
              <a:t> Control + k.</a:t>
            </a:r>
          </a:p>
          <a:p>
            <a:endParaRPr lang="en-US" b="1" dirty="0"/>
          </a:p>
          <a:p>
            <a:r>
              <a:rPr lang="en-US" dirty="0"/>
              <a:t>The first flow decision uses the logic </a:t>
            </a:r>
            <a:r>
              <a:rPr lang="en-US" b="1" dirty="0"/>
              <a:t>guess=</a:t>
            </a:r>
            <a:r>
              <a:rPr lang="en-US" b="1" dirty="0" err="1"/>
              <a:t>numberToGuess</a:t>
            </a:r>
            <a:r>
              <a:rPr lang="en-US" b="1" dirty="0"/>
              <a:t> </a:t>
            </a:r>
            <a:r>
              <a:rPr lang="en-US" dirty="0"/>
              <a:t>(with true going to congrats message and false to the next flow decision)</a:t>
            </a:r>
          </a:p>
          <a:p>
            <a:endParaRPr lang="en-US" dirty="0"/>
          </a:p>
          <a:p>
            <a:r>
              <a:rPr lang="en-US" dirty="0"/>
              <a:t>The second Flow Decision uses the logic </a:t>
            </a:r>
            <a:r>
              <a:rPr lang="en-US" b="1" dirty="0"/>
              <a:t>guess&gt;</a:t>
            </a:r>
            <a:r>
              <a:rPr lang="en-US" b="1" dirty="0" err="1"/>
              <a:t>numberToGuess</a:t>
            </a:r>
            <a:r>
              <a:rPr lang="en-US" b="1" dirty="0"/>
              <a:t> </a:t>
            </a:r>
            <a:r>
              <a:rPr lang="en-US" dirty="0"/>
              <a:t>(with true going to the “too high” hint and false going to the “too low” hint.</a:t>
            </a:r>
          </a:p>
        </p:txBody>
      </p:sp>
      <p:sp>
        <p:nvSpPr>
          <p:cNvPr id="3" name="Title 2">
            <a:extLst>
              <a:ext uri="{FF2B5EF4-FFF2-40B4-BE49-F238E27FC236}">
                <a16:creationId xmlns:a16="http://schemas.microsoft.com/office/drawing/2014/main" id="{1E4F69DC-5348-E012-C319-A9E782203BEC}"/>
              </a:ext>
            </a:extLst>
          </p:cNvPr>
          <p:cNvSpPr>
            <a:spLocks noGrp="1"/>
          </p:cNvSpPr>
          <p:nvPr>
            <p:ph type="title"/>
          </p:nvPr>
        </p:nvSpPr>
        <p:spPr/>
        <p:txBody>
          <a:bodyPr/>
          <a:lstStyle/>
          <a:p>
            <a:r>
              <a:rPr lang="en-US" dirty="0"/>
              <a:t>Today’s bot extra hints:</a:t>
            </a:r>
          </a:p>
        </p:txBody>
      </p:sp>
    </p:spTree>
    <p:extLst>
      <p:ext uri="{BB962C8B-B14F-4D97-AF65-F5344CB8AC3E}">
        <p14:creationId xmlns:p14="http://schemas.microsoft.com/office/powerpoint/2010/main" val="1329159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8534400" cy="1384995"/>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Review</a:t>
            </a:r>
          </a:p>
          <a:p>
            <a:pPr marL="285750" indent="-285750">
              <a:buFont typeface="Arial" panose="020B0604020202020204" pitchFamily="34" charset="0"/>
              <a:buChar char="•"/>
            </a:pPr>
            <a:r>
              <a:rPr lang="en-US" sz="2800" dirty="0">
                <a:solidFill>
                  <a:schemeClr val="bg1"/>
                </a:solidFill>
                <a:latin typeface="+mn-lt"/>
              </a:rPr>
              <a:t>RPA Background Material</a:t>
            </a:r>
          </a:p>
          <a:p>
            <a:pPr marL="285750" indent="-285750">
              <a:buFont typeface="Arial" panose="020B0604020202020204" pitchFamily="34" charset="0"/>
              <a:buChar char="•"/>
            </a:pPr>
            <a:r>
              <a:rPr lang="en-US" sz="2800" dirty="0">
                <a:solidFill>
                  <a:schemeClr val="bg1"/>
                </a:solidFill>
                <a:latin typeface="+mn-lt"/>
              </a:rPr>
              <a:t>Lab: Our First Bot</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Tree>
    <p:extLst>
      <p:ext uri="{BB962C8B-B14F-4D97-AF65-F5344CB8AC3E}">
        <p14:creationId xmlns:p14="http://schemas.microsoft.com/office/powerpoint/2010/main" val="2680450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D698-9318-3235-3CE3-98A2BA6C8F2D}"/>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37B8A36-5379-9486-2199-4A44ED6BD605}"/>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362F11-2885-2977-5BE7-B43F104767F9}"/>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D5351A35-DC04-1EE2-71A4-96EC6498F21A}"/>
              </a:ext>
            </a:extLst>
          </p:cNvPr>
          <p:cNvSpPr txBox="1"/>
          <p:nvPr/>
        </p:nvSpPr>
        <p:spPr>
          <a:xfrm>
            <a:off x="670560" y="2177143"/>
            <a:ext cx="85344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285750" indent="-285750">
              <a:buFont typeface="Arial" panose="020B0604020202020204" pitchFamily="34" charset="0"/>
              <a:buChar char="•"/>
            </a:pPr>
            <a:r>
              <a:rPr lang="en-US" sz="2800" b="1" dirty="0">
                <a:solidFill>
                  <a:schemeClr val="bg1"/>
                </a:solidFill>
                <a:latin typeface="+mn-lt"/>
              </a:rPr>
              <a:t>RPA Background Material</a:t>
            </a:r>
          </a:p>
          <a:p>
            <a:pPr marL="285750" indent="-285750">
              <a:buFont typeface="Arial" panose="020B0604020202020204" pitchFamily="34" charset="0"/>
              <a:buChar char="•"/>
            </a:pPr>
            <a:r>
              <a:rPr lang="en-US" sz="2800" dirty="0">
                <a:solidFill>
                  <a:schemeClr val="bg1"/>
                </a:solidFill>
                <a:latin typeface="+mn-lt"/>
              </a:rPr>
              <a:t>Lab: Our First Bot</a:t>
            </a:r>
          </a:p>
        </p:txBody>
      </p:sp>
    </p:spTree>
    <p:extLst>
      <p:ext uri="{BB962C8B-B14F-4D97-AF65-F5344CB8AC3E}">
        <p14:creationId xmlns:p14="http://schemas.microsoft.com/office/powerpoint/2010/main" val="5959241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A61D1A04-46C9-482B-AC1F-B089CEC24146}"/>
              </a:ext>
            </a:extLst>
          </p:cNvPr>
          <p:cNvSpPr txBox="1">
            <a:spLocks/>
          </p:cNvSpPr>
          <p:nvPr/>
        </p:nvSpPr>
        <p:spPr>
          <a:xfrm>
            <a:off x="354302" y="2395617"/>
            <a:ext cx="4616510" cy="3063799"/>
          </a:xfrm>
          <a:prstGeom prst="rect">
            <a:avLst/>
          </a:prstGeom>
        </p:spPr>
        <p:txBody>
          <a:bodyPr vert="horz" lIns="0" tIns="0" rIns="0" bIns="0" rtlCol="0" anchor="t" anchorCtr="0">
            <a:noAutofit/>
          </a:bodyPr>
          <a:lst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mn-lt"/>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mn-lt"/>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mn-lt"/>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mn-lt"/>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marR="0" lvl="0" indent="0" algn="l" defTabSz="913943" rtl="0" eaLnBrk="1" fontAlgn="auto" latinLnBrk="0" hangingPunct="1">
              <a:lnSpc>
                <a:spcPct val="100000"/>
              </a:lnSpc>
              <a:spcBef>
                <a:spcPct val="20000"/>
              </a:spcBef>
              <a:spcAft>
                <a:spcPts val="0"/>
              </a:spcAft>
              <a:buClr>
                <a:srgbClr val="FFE600"/>
              </a:buClr>
              <a:buSzPct val="70000"/>
              <a:buFont typeface="Arial" pitchFamily="34" charset="0"/>
              <a:buNone/>
              <a:tabLst/>
              <a:defRPr/>
            </a:pPr>
            <a:r>
              <a:rPr kumimoji="0" lang="en-US" sz="2399" b="0" i="0" u="none" strike="noStrike" kern="1200" cap="none" spc="0" normalizeH="0" baseline="0" noProof="0" dirty="0">
                <a:ln>
                  <a:noFill/>
                </a:ln>
                <a:solidFill>
                  <a:srgbClr val="715FA4"/>
                </a:solidFill>
                <a:effectLst/>
                <a:uLnTx/>
                <a:uFillTx/>
                <a:latin typeface="Arial"/>
                <a:ea typeface="+mn-ea"/>
                <a:cs typeface="+mn-cs"/>
              </a:rPr>
              <a:t>Definition: </a:t>
            </a:r>
          </a:p>
          <a:p>
            <a:pPr marL="0" marR="0" lvl="0" indent="0" algn="l" defTabSz="913943" rtl="0" eaLnBrk="1" fontAlgn="auto" latinLnBrk="0" hangingPunct="1">
              <a:lnSpc>
                <a:spcPct val="100000"/>
              </a:lnSpc>
              <a:spcBef>
                <a:spcPct val="20000"/>
              </a:spcBef>
              <a:spcAft>
                <a:spcPts val="0"/>
              </a:spcAft>
              <a:buClr>
                <a:srgbClr val="FFE600"/>
              </a:buClr>
              <a:buSzPct val="70000"/>
              <a:buFont typeface="Arial" pitchFamily="34" charset="0"/>
              <a:buNone/>
              <a:tabLst/>
              <a:defRPr/>
            </a:pPr>
            <a:r>
              <a:rPr kumimoji="0" lang="en-US" sz="2399" b="0" i="0" u="none" strike="noStrike" kern="1200" cap="none" spc="0" normalizeH="0" baseline="0" noProof="0" dirty="0">
                <a:ln>
                  <a:noFill/>
                </a:ln>
                <a:solidFill>
                  <a:srgbClr val="715FA4"/>
                </a:solidFill>
                <a:effectLst/>
                <a:uLnTx/>
                <a:uFillTx/>
                <a:latin typeface="Arial"/>
                <a:ea typeface="+mn-ea"/>
                <a:cs typeface="+mn-cs"/>
              </a:rPr>
              <a:t>Robotic Process Automation</a:t>
            </a:r>
          </a:p>
          <a:p>
            <a:pPr marL="838190" marR="0" lvl="1" indent="-380990" defTabSz="1219170" fontAlgn="auto">
              <a:lnSpc>
                <a:spcPct val="100000"/>
              </a:lnSpc>
              <a:spcBef>
                <a:spcPct val="20000"/>
              </a:spcBef>
              <a:spcAft>
                <a:spcPts val="0"/>
              </a:spcAft>
              <a:buClr>
                <a:srgbClr val="412985"/>
              </a:buClr>
              <a:buSzPct val="175000"/>
              <a:buBlip>
                <a:blip r:embed="rId3">
                  <a:extLst>
                    <a:ext uri="{96DAC541-7B7A-43D3-8B79-37D633B846F1}">
                      <asvg:svgBlip xmlns:asvg="http://schemas.microsoft.com/office/drawing/2016/SVG/main" r:embed="rId4"/>
                    </a:ext>
                  </a:extLst>
                </a:blip>
              </a:buBlip>
              <a:tabLst/>
              <a:defRPr/>
            </a:pPr>
            <a:r>
              <a:rPr lang="en-US" sz="1867" dirty="0">
                <a:solidFill>
                  <a:schemeClr val="tx1">
                    <a:lumMod val="65000"/>
                    <a:lumOff val="35000"/>
                  </a:schemeClr>
                </a:solidFill>
                <a:latin typeface="Arial" panose="020B0604020202020204" pitchFamily="34" charset="0"/>
                <a:cs typeface="Arial" panose="020B0604020202020204" pitchFamily="34" charset="0"/>
              </a:rPr>
              <a:t>Software that mimics human action and connects multiple fragmented systems and activities together through automation without changing the current enterprise IT landscape</a:t>
            </a:r>
          </a:p>
        </p:txBody>
      </p:sp>
      <p:sp>
        <p:nvSpPr>
          <p:cNvPr id="27" name="Rectangle 26">
            <a:extLst>
              <a:ext uri="{FF2B5EF4-FFF2-40B4-BE49-F238E27FC236}">
                <a16:creationId xmlns:a16="http://schemas.microsoft.com/office/drawing/2014/main" id="{6467B1C8-0874-4572-A48E-F08792A765FD}"/>
              </a:ext>
            </a:extLst>
          </p:cNvPr>
          <p:cNvSpPr/>
          <p:nvPr/>
        </p:nvSpPr>
        <p:spPr>
          <a:xfrm>
            <a:off x="9671322" y="5271962"/>
            <a:ext cx="1676928" cy="572328"/>
          </a:xfrm>
          <a:prstGeom prst="rect">
            <a:avLst/>
          </a:prstGeom>
          <a:noFill/>
          <a:ln w="28575" cap="flat" cmpd="sng" algn="ctr">
            <a:noFill/>
            <a:prstDash val="solid"/>
          </a:ln>
          <a:effectLst/>
        </p:spPr>
        <p:txBody>
          <a:bodyPr lIns="35962" tIns="35962" rIns="35962" bIns="35962" rtlCol="0" anchor="t" anchorCtr="0"/>
          <a:lstStyle/>
          <a:p>
            <a:pPr algn="ctr">
              <a:defRPr/>
            </a:pPr>
            <a:r>
              <a:rPr lang="en-GB" sz="1199" b="1" kern="0" dirty="0">
                <a:solidFill>
                  <a:schemeClr val="tx1">
                    <a:lumMod val="65000"/>
                    <a:lumOff val="35000"/>
                  </a:schemeClr>
                </a:solidFill>
                <a:latin typeface="Arial"/>
              </a:rPr>
              <a:t>Cognitive AI, fully Autonomous AI</a:t>
            </a:r>
          </a:p>
        </p:txBody>
      </p:sp>
      <p:sp>
        <p:nvSpPr>
          <p:cNvPr id="28" name="Rectangle 27">
            <a:extLst>
              <a:ext uri="{FF2B5EF4-FFF2-40B4-BE49-F238E27FC236}">
                <a16:creationId xmlns:a16="http://schemas.microsoft.com/office/drawing/2014/main" id="{75AF5106-C55E-48F1-AB8D-073AC2EFC914}"/>
              </a:ext>
            </a:extLst>
          </p:cNvPr>
          <p:cNvSpPr/>
          <p:nvPr/>
        </p:nvSpPr>
        <p:spPr>
          <a:xfrm>
            <a:off x="8487921" y="5271963"/>
            <a:ext cx="1278077" cy="348766"/>
          </a:xfrm>
          <a:prstGeom prst="rect">
            <a:avLst/>
          </a:prstGeom>
          <a:noFill/>
          <a:ln w="28575" cap="flat" cmpd="sng" algn="ctr">
            <a:noFill/>
            <a:prstDash val="solid"/>
          </a:ln>
          <a:effectLst/>
        </p:spPr>
        <p:txBody>
          <a:bodyPr lIns="35962" tIns="35962" rIns="35962" bIns="35962" rtlCol="0" anchor="t" anchorCtr="0"/>
          <a:lstStyle/>
          <a:p>
            <a:pPr algn="ctr">
              <a:defRPr/>
            </a:pPr>
            <a:r>
              <a:rPr lang="en-GB" sz="1199" b="1" kern="0" dirty="0">
                <a:solidFill>
                  <a:schemeClr val="tx1">
                    <a:lumMod val="65000"/>
                    <a:lumOff val="35000"/>
                  </a:schemeClr>
                </a:solidFill>
                <a:latin typeface="Arial"/>
              </a:rPr>
              <a:t>LLMs and pattern based machine learning</a:t>
            </a:r>
          </a:p>
          <a:p>
            <a:pPr algn="ctr">
              <a:defRPr/>
            </a:pPr>
            <a:endParaRPr lang="en-GB" sz="1199" b="1" kern="0" dirty="0">
              <a:solidFill>
                <a:schemeClr val="tx1">
                  <a:lumMod val="65000"/>
                  <a:lumOff val="35000"/>
                </a:schemeClr>
              </a:solidFill>
              <a:latin typeface="Arial"/>
            </a:endParaRPr>
          </a:p>
        </p:txBody>
      </p:sp>
      <p:sp>
        <p:nvSpPr>
          <p:cNvPr id="29" name="Rectangle 28">
            <a:extLst>
              <a:ext uri="{FF2B5EF4-FFF2-40B4-BE49-F238E27FC236}">
                <a16:creationId xmlns:a16="http://schemas.microsoft.com/office/drawing/2014/main" id="{D0333A0B-2C7D-492D-B636-73C4817AC522}"/>
              </a:ext>
            </a:extLst>
          </p:cNvPr>
          <p:cNvSpPr/>
          <p:nvPr/>
        </p:nvSpPr>
        <p:spPr>
          <a:xfrm>
            <a:off x="5559980" y="5271963"/>
            <a:ext cx="1479335" cy="431081"/>
          </a:xfrm>
          <a:prstGeom prst="rect">
            <a:avLst/>
          </a:prstGeom>
          <a:noFill/>
          <a:ln w="28575" cap="flat" cmpd="sng" algn="ctr">
            <a:noFill/>
            <a:prstDash val="solid"/>
          </a:ln>
          <a:effectLst/>
        </p:spPr>
        <p:txBody>
          <a:bodyPr lIns="35962" tIns="35962" rIns="35962" bIns="35962" rtlCol="0" anchor="t" anchorCtr="0"/>
          <a:lstStyle/>
          <a:p>
            <a:pPr algn="ctr">
              <a:defRPr/>
            </a:pPr>
            <a:r>
              <a:rPr lang="en-GB" sz="1199" b="1" kern="0" dirty="0">
                <a:solidFill>
                  <a:schemeClr val="tx1">
                    <a:lumMod val="65000"/>
                    <a:lumOff val="35000"/>
                  </a:schemeClr>
                </a:solidFill>
                <a:latin typeface="Arial"/>
              </a:rPr>
              <a:t>Improved</a:t>
            </a:r>
            <a:br>
              <a:rPr lang="en-GB" sz="1199" b="1" kern="0" dirty="0">
                <a:solidFill>
                  <a:schemeClr val="tx1">
                    <a:lumMod val="65000"/>
                    <a:lumOff val="35000"/>
                  </a:schemeClr>
                </a:solidFill>
                <a:latin typeface="Arial"/>
              </a:rPr>
            </a:br>
            <a:r>
              <a:rPr lang="en-GB" sz="1199" b="1" kern="0" dirty="0">
                <a:solidFill>
                  <a:schemeClr val="tx1">
                    <a:lumMod val="65000"/>
                    <a:lumOff val="35000"/>
                  </a:schemeClr>
                </a:solidFill>
                <a:latin typeface="Arial"/>
              </a:rPr>
              <a:t>workflow</a:t>
            </a:r>
          </a:p>
        </p:txBody>
      </p:sp>
      <p:sp>
        <p:nvSpPr>
          <p:cNvPr id="30" name="Rectangle 29">
            <a:extLst>
              <a:ext uri="{FF2B5EF4-FFF2-40B4-BE49-F238E27FC236}">
                <a16:creationId xmlns:a16="http://schemas.microsoft.com/office/drawing/2014/main" id="{D29BCFD9-EC91-4D90-B53E-7138AB45CFF2}"/>
              </a:ext>
            </a:extLst>
          </p:cNvPr>
          <p:cNvSpPr/>
          <p:nvPr/>
        </p:nvSpPr>
        <p:spPr>
          <a:xfrm>
            <a:off x="9813343" y="3671982"/>
            <a:ext cx="1295833" cy="1489034"/>
          </a:xfrm>
          <a:prstGeom prst="rect">
            <a:avLst/>
          </a:prstGeom>
          <a:solidFill>
            <a:srgbClr val="808080"/>
          </a:solidFill>
          <a:ln w="28575" cap="flat" cmpd="sng" algn="ctr">
            <a:noFill/>
            <a:prstDash val="solid"/>
          </a:ln>
          <a:effectLst/>
        </p:spPr>
        <p:txBody>
          <a:bodyPr lIns="45696" tIns="91392" rIns="45696" bIns="45696"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99" b="1" i="0" u="none" strike="noStrike" kern="0" cap="none" spc="0" normalizeH="0" baseline="0" noProof="0" dirty="0">
                <a:ln>
                  <a:noFill/>
                </a:ln>
                <a:solidFill>
                  <a:srgbClr val="FFFFFF"/>
                </a:solidFill>
                <a:effectLst/>
                <a:uLnTx/>
                <a:uFillTx/>
                <a:latin typeface="Arial"/>
              </a:rPr>
              <a:t>Cognitive intelligence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99" b="1" i="0" u="none" strike="noStrike" kern="0" cap="none" spc="0" normalizeH="0" baseline="0" noProof="0" dirty="0">
                <a:ln>
                  <a:noFill/>
                </a:ln>
                <a:solidFill>
                  <a:srgbClr val="FFFFFF"/>
                </a:solidFill>
                <a:effectLst/>
                <a:uLnTx/>
                <a:uFillTx/>
                <a:latin typeface="Arial"/>
              </a:rPr>
              <a:t>(CI)</a:t>
            </a:r>
          </a:p>
        </p:txBody>
      </p:sp>
      <p:sp>
        <p:nvSpPr>
          <p:cNvPr id="31" name="Rectangle 30">
            <a:extLst>
              <a:ext uri="{FF2B5EF4-FFF2-40B4-BE49-F238E27FC236}">
                <a16:creationId xmlns:a16="http://schemas.microsoft.com/office/drawing/2014/main" id="{69F7FB9D-DB7B-4ED2-9D07-DA78E613B407}"/>
              </a:ext>
            </a:extLst>
          </p:cNvPr>
          <p:cNvSpPr/>
          <p:nvPr/>
        </p:nvSpPr>
        <p:spPr>
          <a:xfrm>
            <a:off x="8446177" y="3931775"/>
            <a:ext cx="1295833" cy="1229239"/>
          </a:xfrm>
          <a:prstGeom prst="rect">
            <a:avLst/>
          </a:prstGeom>
          <a:solidFill>
            <a:srgbClr val="999999"/>
          </a:solidFill>
          <a:ln w="28575" cap="flat" cmpd="sng" algn="ctr">
            <a:noFill/>
            <a:prstDash val="solid"/>
          </a:ln>
          <a:effectLst/>
        </p:spPr>
        <p:txBody>
          <a:bodyPr lIns="45696" tIns="91392" rIns="45696" bIns="45696"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99" b="1" i="0" u="none" strike="noStrike" kern="0" cap="none" spc="0" normalizeH="0" baseline="0" noProof="0" dirty="0">
                <a:ln>
                  <a:noFill/>
                </a:ln>
                <a:solidFill>
                  <a:srgbClr val="FFFFFF"/>
                </a:solidFill>
                <a:effectLst/>
                <a:uLnTx/>
                <a:uFillTx/>
                <a:latin typeface="Arial"/>
              </a:rPr>
              <a:t>Semi-cognitive/ intelligent automation</a:t>
            </a:r>
          </a:p>
        </p:txBody>
      </p:sp>
      <p:sp>
        <p:nvSpPr>
          <p:cNvPr id="32" name="Rectangle 31">
            <a:extLst>
              <a:ext uri="{FF2B5EF4-FFF2-40B4-BE49-F238E27FC236}">
                <a16:creationId xmlns:a16="http://schemas.microsoft.com/office/drawing/2014/main" id="{82E4F5B0-1272-42AD-977D-8A0628BFB767}"/>
              </a:ext>
            </a:extLst>
          </p:cNvPr>
          <p:cNvSpPr/>
          <p:nvPr/>
        </p:nvSpPr>
        <p:spPr>
          <a:xfrm>
            <a:off x="7079011" y="4211173"/>
            <a:ext cx="1295833" cy="949842"/>
          </a:xfrm>
          <a:prstGeom prst="rect">
            <a:avLst/>
          </a:prstGeom>
          <a:solidFill>
            <a:srgbClr val="715FA4"/>
          </a:solidFill>
          <a:ln w="28575" cap="flat" cmpd="sng" algn="ctr">
            <a:noFill/>
            <a:prstDash val="solid"/>
          </a:ln>
          <a:effectLst/>
        </p:spPr>
        <p:txBody>
          <a:bodyPr lIns="45696" tIns="45696" rIns="45696" bIns="45696"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99" b="1" i="0" u="none" strike="noStrike" kern="0" cap="none" spc="0" normalizeH="0" baseline="0" noProof="0" dirty="0">
                <a:ln>
                  <a:noFill/>
                </a:ln>
                <a:solidFill>
                  <a:sysClr val="windowText" lastClr="000000"/>
                </a:solidFill>
                <a:effectLst/>
                <a:uLnTx/>
                <a:uFillTx/>
                <a:latin typeface="Arial"/>
              </a:rPr>
              <a:t>(Rule-based) Robotic Process Automation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99" b="1" i="0" u="none" strike="noStrike" kern="0" cap="none" spc="0" normalizeH="0" baseline="0" noProof="0" dirty="0">
                <a:ln>
                  <a:noFill/>
                </a:ln>
                <a:solidFill>
                  <a:sysClr val="windowText" lastClr="000000"/>
                </a:solidFill>
                <a:effectLst/>
                <a:uLnTx/>
                <a:uFillTx/>
                <a:latin typeface="Arial"/>
              </a:rPr>
              <a:t>(RPA)</a:t>
            </a:r>
          </a:p>
        </p:txBody>
      </p:sp>
      <p:sp>
        <p:nvSpPr>
          <p:cNvPr id="33" name="Rectangle 32">
            <a:extLst>
              <a:ext uri="{FF2B5EF4-FFF2-40B4-BE49-F238E27FC236}">
                <a16:creationId xmlns:a16="http://schemas.microsoft.com/office/drawing/2014/main" id="{5BA63F24-1DEC-4526-A2DF-72AE1DC7882E}"/>
              </a:ext>
            </a:extLst>
          </p:cNvPr>
          <p:cNvSpPr/>
          <p:nvPr/>
        </p:nvSpPr>
        <p:spPr>
          <a:xfrm>
            <a:off x="5677409" y="4410043"/>
            <a:ext cx="1295833" cy="750971"/>
          </a:xfrm>
          <a:prstGeom prst="rect">
            <a:avLst/>
          </a:prstGeom>
          <a:solidFill>
            <a:srgbClr val="F0F0F0"/>
          </a:solidFill>
          <a:ln w="28575" cap="flat" cmpd="sng" algn="ctr">
            <a:noFill/>
            <a:prstDash val="solid"/>
          </a:ln>
          <a:effectLst/>
        </p:spPr>
        <p:txBody>
          <a:bodyPr lIns="45696" tIns="91392" rIns="45696" bIns="45696"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99" b="1" i="0" u="none" strike="noStrike" kern="0" cap="none" spc="0" normalizeH="0" baseline="0" noProof="0" dirty="0">
                <a:ln>
                  <a:noFill/>
                </a:ln>
                <a:solidFill>
                  <a:srgbClr val="646464"/>
                </a:solidFill>
                <a:effectLst/>
                <a:uLnTx/>
                <a:uFillTx/>
                <a:latin typeface="Arial"/>
              </a:rPr>
              <a:t>Structured data interaction</a:t>
            </a:r>
          </a:p>
        </p:txBody>
      </p:sp>
      <p:cxnSp>
        <p:nvCxnSpPr>
          <p:cNvPr id="34" name="Straight Arrow Connector 33">
            <a:extLst>
              <a:ext uri="{FF2B5EF4-FFF2-40B4-BE49-F238E27FC236}">
                <a16:creationId xmlns:a16="http://schemas.microsoft.com/office/drawing/2014/main" id="{80C83047-066D-4DA3-994E-7EAEDA6A62D3}"/>
              </a:ext>
            </a:extLst>
          </p:cNvPr>
          <p:cNvCxnSpPr/>
          <p:nvPr/>
        </p:nvCxnSpPr>
        <p:spPr>
          <a:xfrm>
            <a:off x="5585285" y="5245067"/>
            <a:ext cx="5821007" cy="0"/>
          </a:xfrm>
          <a:prstGeom prst="straightConnector1">
            <a:avLst/>
          </a:prstGeom>
          <a:solidFill>
            <a:srgbClr val="FFE600"/>
          </a:solidFill>
          <a:ln w="19050" cap="flat" cmpd="sng" algn="ctr">
            <a:solidFill>
              <a:srgbClr val="808080"/>
            </a:solidFill>
            <a:prstDash val="solid"/>
            <a:headEnd type="none" w="med" len="med"/>
            <a:tailEnd type="triangle" w="med" len="med"/>
          </a:ln>
          <a:effectLst/>
        </p:spPr>
      </p:cxnSp>
      <p:cxnSp>
        <p:nvCxnSpPr>
          <p:cNvPr id="35" name="Straight Arrow Connector 34">
            <a:extLst>
              <a:ext uri="{FF2B5EF4-FFF2-40B4-BE49-F238E27FC236}">
                <a16:creationId xmlns:a16="http://schemas.microsoft.com/office/drawing/2014/main" id="{1C13469D-7335-4FB7-A024-D5F1B5C17CA8}"/>
              </a:ext>
            </a:extLst>
          </p:cNvPr>
          <p:cNvCxnSpPr/>
          <p:nvPr/>
        </p:nvCxnSpPr>
        <p:spPr>
          <a:xfrm flipV="1">
            <a:off x="5591444" y="3214139"/>
            <a:ext cx="0" cy="2040907"/>
          </a:xfrm>
          <a:prstGeom prst="straightConnector1">
            <a:avLst/>
          </a:prstGeom>
          <a:solidFill>
            <a:srgbClr val="FFE600"/>
          </a:solidFill>
          <a:ln w="19050" cap="flat" cmpd="sng" algn="ctr">
            <a:solidFill>
              <a:srgbClr val="808080"/>
            </a:solidFill>
            <a:prstDash val="solid"/>
            <a:headEnd type="none" w="med" len="med"/>
            <a:tailEnd type="triangle" w="med" len="med"/>
          </a:ln>
          <a:effectLst/>
        </p:spPr>
      </p:cxnSp>
      <p:sp>
        <p:nvSpPr>
          <p:cNvPr id="36" name="Rectangle 35">
            <a:extLst>
              <a:ext uri="{FF2B5EF4-FFF2-40B4-BE49-F238E27FC236}">
                <a16:creationId xmlns:a16="http://schemas.microsoft.com/office/drawing/2014/main" id="{5969C0D1-BC7E-4A65-A3E1-8A07FAE0A32A}"/>
              </a:ext>
            </a:extLst>
          </p:cNvPr>
          <p:cNvSpPr/>
          <p:nvPr/>
        </p:nvSpPr>
        <p:spPr>
          <a:xfrm>
            <a:off x="5161962" y="3671982"/>
            <a:ext cx="435316" cy="1434114"/>
          </a:xfrm>
          <a:prstGeom prst="rect">
            <a:avLst/>
          </a:prstGeom>
          <a:noFill/>
          <a:ln w="28575" cap="flat" cmpd="sng" algn="ctr">
            <a:noFill/>
            <a:prstDash val="solid"/>
          </a:ln>
          <a:effectLst/>
        </p:spPr>
        <p:txBody>
          <a:bodyPr vert="vert270" lIns="0" tIns="0" rIns="35962" bIns="0" rtlCol="0" anchor="b" anchorCtr="0"/>
          <a:lstStyle/>
          <a:p>
            <a:pPr algn="ctr">
              <a:defRPr/>
            </a:pPr>
            <a:r>
              <a:rPr lang="en-GB" sz="1398" b="1" kern="0" dirty="0">
                <a:solidFill>
                  <a:srgbClr val="FFFFFF"/>
                </a:solidFill>
                <a:latin typeface="Arial"/>
              </a:rPr>
              <a:t>Incremental value</a:t>
            </a:r>
          </a:p>
        </p:txBody>
      </p:sp>
      <p:sp>
        <p:nvSpPr>
          <p:cNvPr id="37" name="Freeform 26">
            <a:extLst>
              <a:ext uri="{FF2B5EF4-FFF2-40B4-BE49-F238E27FC236}">
                <a16:creationId xmlns:a16="http://schemas.microsoft.com/office/drawing/2014/main" id="{63E5AD9B-2794-4C6F-85CC-A6832AC266A7}"/>
              </a:ext>
            </a:extLst>
          </p:cNvPr>
          <p:cNvSpPr/>
          <p:nvPr/>
        </p:nvSpPr>
        <p:spPr>
          <a:xfrm>
            <a:off x="5677409" y="4510827"/>
            <a:ext cx="5431767" cy="640007"/>
          </a:xfrm>
          <a:custGeom>
            <a:avLst/>
            <a:gdLst>
              <a:gd name="connsiteX0" fmla="*/ 5212335 w 5212335"/>
              <a:gd name="connsiteY0" fmla="*/ 0 h 3557929"/>
              <a:gd name="connsiteX1" fmla="*/ 4038628 w 5212335"/>
              <a:gd name="connsiteY1" fmla="*/ 1719618 h 3557929"/>
              <a:gd name="connsiteX2" fmla="*/ 312789 w 5212335"/>
              <a:gd name="connsiteY2" fmla="*/ 3411940 h 3557929"/>
              <a:gd name="connsiteX3" fmla="*/ 462915 w 5212335"/>
              <a:gd name="connsiteY3" fmla="*/ 3357349 h 3557929"/>
              <a:gd name="connsiteX0" fmla="*/ 4899546 w 4899546"/>
              <a:gd name="connsiteY0" fmla="*/ 0 h 3411940"/>
              <a:gd name="connsiteX1" fmla="*/ 3725839 w 4899546"/>
              <a:gd name="connsiteY1" fmla="*/ 1719618 h 3411940"/>
              <a:gd name="connsiteX2" fmla="*/ 0 w 4899546"/>
              <a:gd name="connsiteY2" fmla="*/ 3411940 h 3411940"/>
              <a:gd name="connsiteX0" fmla="*/ 4899546 w 4899546"/>
              <a:gd name="connsiteY0" fmla="*/ 0 h 3411940"/>
              <a:gd name="connsiteX1" fmla="*/ 3657600 w 4899546"/>
              <a:gd name="connsiteY1" fmla="*/ 1624084 h 3411940"/>
              <a:gd name="connsiteX2" fmla="*/ 0 w 4899546"/>
              <a:gd name="connsiteY2" fmla="*/ 3411940 h 3411940"/>
              <a:gd name="connsiteX0" fmla="*/ 4899546 w 4899546"/>
              <a:gd name="connsiteY0" fmla="*/ 0 h 3411940"/>
              <a:gd name="connsiteX1" fmla="*/ 3657600 w 4899546"/>
              <a:gd name="connsiteY1" fmla="*/ 1624084 h 3411940"/>
              <a:gd name="connsiteX2" fmla="*/ 0 w 4899546"/>
              <a:gd name="connsiteY2" fmla="*/ 3411940 h 3411940"/>
              <a:gd name="connsiteX0" fmla="*/ 4899546 w 4899546"/>
              <a:gd name="connsiteY0" fmla="*/ 0 h 3411940"/>
              <a:gd name="connsiteX1" fmla="*/ 3657600 w 4899546"/>
              <a:gd name="connsiteY1" fmla="*/ 1624084 h 3411940"/>
              <a:gd name="connsiteX2" fmla="*/ 0 w 4899546"/>
              <a:gd name="connsiteY2" fmla="*/ 3411940 h 3411940"/>
              <a:gd name="connsiteX0" fmla="*/ 4899546 w 4899546"/>
              <a:gd name="connsiteY0" fmla="*/ 0 h 3411940"/>
              <a:gd name="connsiteX1" fmla="*/ 3671248 w 4899546"/>
              <a:gd name="connsiteY1" fmla="*/ 1514902 h 3411940"/>
              <a:gd name="connsiteX2" fmla="*/ 0 w 4899546"/>
              <a:gd name="connsiteY2" fmla="*/ 3411940 h 3411940"/>
              <a:gd name="connsiteX0" fmla="*/ 4899546 w 4899546"/>
              <a:gd name="connsiteY0" fmla="*/ 0 h 3411940"/>
              <a:gd name="connsiteX1" fmla="*/ 3671248 w 4899546"/>
              <a:gd name="connsiteY1" fmla="*/ 1514902 h 3411940"/>
              <a:gd name="connsiteX2" fmla="*/ 0 w 4899546"/>
              <a:gd name="connsiteY2" fmla="*/ 3411940 h 3411940"/>
              <a:gd name="connsiteX0" fmla="*/ 4899546 w 4899546"/>
              <a:gd name="connsiteY0" fmla="*/ 0 h 3411940"/>
              <a:gd name="connsiteX1" fmla="*/ 3671248 w 4899546"/>
              <a:gd name="connsiteY1" fmla="*/ 1514902 h 3411940"/>
              <a:gd name="connsiteX2" fmla="*/ 0 w 4899546"/>
              <a:gd name="connsiteY2" fmla="*/ 3411940 h 3411940"/>
              <a:gd name="connsiteX0" fmla="*/ 4899546 w 4899546"/>
              <a:gd name="connsiteY0" fmla="*/ 0 h 3411940"/>
              <a:gd name="connsiteX1" fmla="*/ 3671248 w 4899546"/>
              <a:gd name="connsiteY1" fmla="*/ 1514902 h 3411940"/>
              <a:gd name="connsiteX2" fmla="*/ 0 w 4899546"/>
              <a:gd name="connsiteY2" fmla="*/ 3411940 h 3411940"/>
              <a:gd name="connsiteX0" fmla="*/ 4899546 w 4899546"/>
              <a:gd name="connsiteY0" fmla="*/ 0 h 3411940"/>
              <a:gd name="connsiteX1" fmla="*/ 3671248 w 4899546"/>
              <a:gd name="connsiteY1" fmla="*/ 1514902 h 3411940"/>
              <a:gd name="connsiteX2" fmla="*/ 0 w 4899546"/>
              <a:gd name="connsiteY2" fmla="*/ 3411940 h 3411940"/>
            </a:gdLst>
            <a:ahLst/>
            <a:cxnLst>
              <a:cxn ang="0">
                <a:pos x="connsiteX0" y="connsiteY0"/>
              </a:cxn>
              <a:cxn ang="0">
                <a:pos x="connsiteX1" y="connsiteY1"/>
              </a:cxn>
              <a:cxn ang="0">
                <a:pos x="connsiteX2" y="connsiteY2"/>
              </a:cxn>
            </a:cxnLst>
            <a:rect l="l" t="t" r="r" b="b"/>
            <a:pathLst>
              <a:path w="4899546" h="3411940">
                <a:moveTo>
                  <a:pt x="4899546" y="0"/>
                </a:moveTo>
                <a:cubicBezTo>
                  <a:pt x="4720988" y="575480"/>
                  <a:pt x="4365009" y="973540"/>
                  <a:pt x="3671248" y="1514902"/>
                </a:cubicBezTo>
                <a:cubicBezTo>
                  <a:pt x="2977487" y="2056264"/>
                  <a:pt x="595952" y="3138985"/>
                  <a:pt x="0" y="3411940"/>
                </a:cubicBezTo>
              </a:path>
            </a:pathLst>
          </a:custGeom>
          <a:noFill/>
          <a:ln w="38100" cap="flat" cmpd="sng" algn="ctr">
            <a:solidFill>
              <a:srgbClr val="C0C0C0"/>
            </a:solidFill>
            <a:prstDash val="dash"/>
            <a:headEnd type="triangl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dirty="0">
              <a:ln>
                <a:noFill/>
              </a:ln>
              <a:solidFill>
                <a:srgbClr val="646464"/>
              </a:solidFill>
              <a:effectLst/>
              <a:uLnTx/>
              <a:uFillTx/>
              <a:latin typeface="Arial"/>
            </a:endParaRPr>
          </a:p>
        </p:txBody>
      </p:sp>
      <p:sp>
        <p:nvSpPr>
          <p:cNvPr id="38" name="TextBox 37">
            <a:extLst>
              <a:ext uri="{FF2B5EF4-FFF2-40B4-BE49-F238E27FC236}">
                <a16:creationId xmlns:a16="http://schemas.microsoft.com/office/drawing/2014/main" id="{EAFD5B5B-0788-4A92-BC0B-099792D04202}"/>
              </a:ext>
            </a:extLst>
          </p:cNvPr>
          <p:cNvSpPr txBox="1"/>
          <p:nvPr/>
        </p:nvSpPr>
        <p:spPr>
          <a:xfrm>
            <a:off x="6849411" y="3758021"/>
            <a:ext cx="1687974" cy="406035"/>
          </a:xfrm>
          <a:prstGeom prst="rect">
            <a:avLst/>
          </a:prstGeom>
          <a:noFill/>
        </p:spPr>
        <p:txBody>
          <a:bodyPr wrap="square" lIns="0" tIns="36538" rIns="0" bIns="0" rtlCol="0">
            <a:spAutoFit/>
          </a:bodyPr>
          <a:lstStyle/>
          <a:p>
            <a:pPr algn="ctr">
              <a:spcAft>
                <a:spcPts val="600"/>
              </a:spcAft>
              <a:buClr>
                <a:srgbClr val="FFD200"/>
              </a:buClr>
              <a:buSzPct val="70000"/>
            </a:pPr>
            <a:r>
              <a:rPr lang="en-US" sz="1199" b="1" dirty="0">
                <a:solidFill>
                  <a:sysClr val="windowText" lastClr="000000"/>
                </a:solidFill>
                <a:latin typeface="Arial"/>
              </a:rPr>
              <a:t>Mimics </a:t>
            </a:r>
            <a:br>
              <a:rPr lang="en-US" sz="1199" b="1" dirty="0">
                <a:solidFill>
                  <a:sysClr val="windowText" lastClr="000000"/>
                </a:solidFill>
                <a:latin typeface="Arial"/>
              </a:rPr>
            </a:br>
            <a:r>
              <a:rPr lang="en-US" sz="1199" b="1" dirty="0">
                <a:solidFill>
                  <a:sysClr val="windowText" lastClr="000000"/>
                </a:solidFill>
                <a:latin typeface="Arial"/>
              </a:rPr>
              <a:t>human actions</a:t>
            </a:r>
          </a:p>
        </p:txBody>
      </p:sp>
      <p:sp>
        <p:nvSpPr>
          <p:cNvPr id="39" name="TextBox 38">
            <a:extLst>
              <a:ext uri="{FF2B5EF4-FFF2-40B4-BE49-F238E27FC236}">
                <a16:creationId xmlns:a16="http://schemas.microsoft.com/office/drawing/2014/main" id="{4FB5FA8F-3BB0-4F84-9E48-94AED0048D98}"/>
              </a:ext>
            </a:extLst>
          </p:cNvPr>
          <p:cNvSpPr txBox="1"/>
          <p:nvPr/>
        </p:nvSpPr>
        <p:spPr>
          <a:xfrm>
            <a:off x="7863793" y="3444449"/>
            <a:ext cx="2247664" cy="406035"/>
          </a:xfrm>
          <a:prstGeom prst="rect">
            <a:avLst/>
          </a:prstGeom>
          <a:noFill/>
        </p:spPr>
        <p:txBody>
          <a:bodyPr wrap="square" lIns="0" tIns="36538" rIns="0" bIns="0" rtlCol="0">
            <a:spAutoFit/>
          </a:bodyPr>
          <a:lstStyle/>
          <a:p>
            <a:pPr algn="ctr">
              <a:spcAft>
                <a:spcPts val="600"/>
              </a:spcAft>
              <a:buClr>
                <a:srgbClr val="FFD200"/>
              </a:buClr>
              <a:buSzPct val="70000"/>
            </a:pPr>
            <a:r>
              <a:rPr lang="en-US" sz="1199" b="1" dirty="0">
                <a:solidFill>
                  <a:srgbClr val="FFFFFF"/>
                </a:solidFill>
                <a:latin typeface="Arial"/>
              </a:rPr>
              <a:t>Augments </a:t>
            </a:r>
            <a:br>
              <a:rPr lang="en-US" sz="1199" b="1" dirty="0">
                <a:solidFill>
                  <a:srgbClr val="FFFFFF"/>
                </a:solidFill>
                <a:latin typeface="Arial"/>
              </a:rPr>
            </a:br>
            <a:r>
              <a:rPr lang="en-US" sz="1199" b="1" dirty="0">
                <a:solidFill>
                  <a:srgbClr val="FFFFFF"/>
                </a:solidFill>
                <a:latin typeface="Arial"/>
              </a:rPr>
              <a:t>human intelligence</a:t>
            </a:r>
          </a:p>
        </p:txBody>
      </p:sp>
      <p:sp>
        <p:nvSpPr>
          <p:cNvPr id="40" name="TextBox 39">
            <a:extLst>
              <a:ext uri="{FF2B5EF4-FFF2-40B4-BE49-F238E27FC236}">
                <a16:creationId xmlns:a16="http://schemas.microsoft.com/office/drawing/2014/main" id="{BF752E12-8D43-476E-A909-78C85E7B434C}"/>
              </a:ext>
            </a:extLst>
          </p:cNvPr>
          <p:cNvSpPr txBox="1"/>
          <p:nvPr/>
        </p:nvSpPr>
        <p:spPr>
          <a:xfrm>
            <a:off x="9552603" y="3218607"/>
            <a:ext cx="1856596" cy="406035"/>
          </a:xfrm>
          <a:prstGeom prst="rect">
            <a:avLst/>
          </a:prstGeom>
          <a:noFill/>
        </p:spPr>
        <p:txBody>
          <a:bodyPr wrap="square" lIns="0" tIns="36538" rIns="0" bIns="0" rtlCol="0">
            <a:spAutoFit/>
          </a:bodyPr>
          <a:lstStyle/>
          <a:p>
            <a:pPr algn="ctr">
              <a:spcAft>
                <a:spcPts val="600"/>
              </a:spcAft>
              <a:buClr>
                <a:srgbClr val="FFD200"/>
              </a:buClr>
              <a:buSzPct val="70000"/>
            </a:pPr>
            <a:r>
              <a:rPr lang="en-US" sz="1199" b="1" dirty="0">
                <a:solidFill>
                  <a:srgbClr val="FFFFFF"/>
                </a:solidFill>
                <a:latin typeface="Arial"/>
              </a:rPr>
              <a:t>Mimics human intelligence</a:t>
            </a:r>
          </a:p>
        </p:txBody>
      </p:sp>
      <p:sp>
        <p:nvSpPr>
          <p:cNvPr id="41" name="TextBox 40">
            <a:extLst>
              <a:ext uri="{FF2B5EF4-FFF2-40B4-BE49-F238E27FC236}">
                <a16:creationId xmlns:a16="http://schemas.microsoft.com/office/drawing/2014/main" id="{16FD5A0B-CD85-4B12-A5BB-36DCFC5122BA}"/>
              </a:ext>
            </a:extLst>
          </p:cNvPr>
          <p:cNvSpPr txBox="1"/>
          <p:nvPr/>
        </p:nvSpPr>
        <p:spPr>
          <a:xfrm>
            <a:off x="5969980" y="2583774"/>
            <a:ext cx="753264" cy="215203"/>
          </a:xfrm>
          <a:prstGeom prst="rect">
            <a:avLst/>
          </a:prstGeom>
          <a:noFill/>
        </p:spPr>
        <p:txBody>
          <a:bodyPr wrap="square" lIns="0" tIns="0" rIns="0" bIns="0" rtlCol="0">
            <a:spAutoFit/>
          </a:bodyPr>
          <a:lstStyle/>
          <a:p>
            <a:pPr>
              <a:buClr>
                <a:srgbClr val="FFD200"/>
              </a:buClr>
              <a:buSzPct val="70000"/>
            </a:pPr>
            <a:r>
              <a:rPr lang="en-US" sz="1398" b="1" dirty="0">
                <a:solidFill>
                  <a:srgbClr val="715FA4"/>
                </a:solidFill>
                <a:latin typeface="Arial"/>
              </a:rPr>
              <a:t>PAST</a:t>
            </a:r>
          </a:p>
        </p:txBody>
      </p:sp>
      <p:sp>
        <p:nvSpPr>
          <p:cNvPr id="42" name="Right Arrow 43">
            <a:extLst>
              <a:ext uri="{FF2B5EF4-FFF2-40B4-BE49-F238E27FC236}">
                <a16:creationId xmlns:a16="http://schemas.microsoft.com/office/drawing/2014/main" id="{BBBFC3A0-7F97-4D72-BD60-8845B23D500A}"/>
              </a:ext>
            </a:extLst>
          </p:cNvPr>
          <p:cNvSpPr/>
          <p:nvPr/>
        </p:nvSpPr>
        <p:spPr>
          <a:xfrm>
            <a:off x="5701065" y="2769946"/>
            <a:ext cx="5549978" cy="507328"/>
          </a:xfrm>
          <a:prstGeom prst="rightArrow">
            <a:avLst/>
          </a:prstGeom>
          <a:solidFill>
            <a:srgbClr val="F0F0F0"/>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98" b="1" i="0" u="none" strike="noStrike" kern="0" cap="none" spc="0" normalizeH="0" baseline="0" noProof="0" dirty="0">
                <a:ln>
                  <a:noFill/>
                </a:ln>
                <a:solidFill>
                  <a:srgbClr val="646464"/>
                </a:solidFill>
                <a:effectLst/>
                <a:uLnTx/>
                <a:uFillTx/>
                <a:latin typeface="Arial"/>
                <a:ea typeface="+mn-ea"/>
                <a:cs typeface="+mn-cs"/>
              </a:rPr>
              <a:t>1990’s–2000’s</a:t>
            </a:r>
          </a:p>
        </p:txBody>
      </p:sp>
      <p:sp>
        <p:nvSpPr>
          <p:cNvPr id="43" name="TextBox 42">
            <a:extLst>
              <a:ext uri="{FF2B5EF4-FFF2-40B4-BE49-F238E27FC236}">
                <a16:creationId xmlns:a16="http://schemas.microsoft.com/office/drawing/2014/main" id="{390F39A9-8B3A-44A0-B509-F638BADA34A1}"/>
              </a:ext>
            </a:extLst>
          </p:cNvPr>
          <p:cNvSpPr txBox="1"/>
          <p:nvPr/>
        </p:nvSpPr>
        <p:spPr>
          <a:xfrm>
            <a:off x="7226443" y="2583774"/>
            <a:ext cx="991937" cy="215203"/>
          </a:xfrm>
          <a:prstGeom prst="rect">
            <a:avLst/>
          </a:prstGeom>
          <a:noFill/>
        </p:spPr>
        <p:txBody>
          <a:bodyPr wrap="square" lIns="0" tIns="0" rIns="0" bIns="0" rtlCol="0">
            <a:spAutoFit/>
          </a:bodyPr>
          <a:lstStyle/>
          <a:p>
            <a:pPr>
              <a:buClr>
                <a:srgbClr val="FFD200"/>
              </a:buClr>
              <a:buSzPct val="70000"/>
            </a:pPr>
            <a:r>
              <a:rPr lang="en-US" sz="1398" b="1" dirty="0">
                <a:solidFill>
                  <a:srgbClr val="715FA4"/>
                </a:solidFill>
                <a:latin typeface="Arial"/>
              </a:rPr>
              <a:t>EMERGING</a:t>
            </a:r>
          </a:p>
        </p:txBody>
      </p:sp>
      <p:sp>
        <p:nvSpPr>
          <p:cNvPr id="44" name="TextBox 43">
            <a:extLst>
              <a:ext uri="{FF2B5EF4-FFF2-40B4-BE49-F238E27FC236}">
                <a16:creationId xmlns:a16="http://schemas.microsoft.com/office/drawing/2014/main" id="{E6ECA6A2-86DC-47EA-BD07-DF6BC76B44C8}"/>
              </a:ext>
            </a:extLst>
          </p:cNvPr>
          <p:cNvSpPr txBox="1"/>
          <p:nvPr/>
        </p:nvSpPr>
        <p:spPr>
          <a:xfrm>
            <a:off x="8684036" y="2558451"/>
            <a:ext cx="970733" cy="215203"/>
          </a:xfrm>
          <a:prstGeom prst="rect">
            <a:avLst/>
          </a:prstGeom>
          <a:noFill/>
        </p:spPr>
        <p:txBody>
          <a:bodyPr wrap="square" lIns="0" tIns="0" rIns="0" bIns="0" rtlCol="0">
            <a:spAutoFit/>
          </a:bodyPr>
          <a:lstStyle/>
          <a:p>
            <a:pPr>
              <a:buClr>
                <a:srgbClr val="FFD200"/>
              </a:buClr>
              <a:buSzPct val="70000"/>
            </a:pPr>
            <a:r>
              <a:rPr lang="en-US" sz="1398" b="1" dirty="0">
                <a:solidFill>
                  <a:srgbClr val="715FA4"/>
                </a:solidFill>
                <a:latin typeface="Arial"/>
              </a:rPr>
              <a:t>PRESENT</a:t>
            </a:r>
          </a:p>
        </p:txBody>
      </p:sp>
      <p:sp>
        <p:nvSpPr>
          <p:cNvPr id="45" name="TextBox 44">
            <a:extLst>
              <a:ext uri="{FF2B5EF4-FFF2-40B4-BE49-F238E27FC236}">
                <a16:creationId xmlns:a16="http://schemas.microsoft.com/office/drawing/2014/main" id="{770382E1-E1A4-4F82-AA75-87550E06B6FE}"/>
              </a:ext>
            </a:extLst>
          </p:cNvPr>
          <p:cNvSpPr txBox="1"/>
          <p:nvPr/>
        </p:nvSpPr>
        <p:spPr>
          <a:xfrm>
            <a:off x="7466703" y="2909076"/>
            <a:ext cx="801647" cy="205956"/>
          </a:xfrm>
          <a:prstGeom prst="rect">
            <a:avLst/>
          </a:prstGeom>
          <a:noFill/>
        </p:spPr>
        <p:txBody>
          <a:bodyPr wrap="square" lIns="0" tIns="36538" rIns="0" bIns="0" rtlCol="0">
            <a:spAutoFit/>
          </a:bodyPr>
          <a:lstStyle/>
          <a:p>
            <a:pPr>
              <a:buClr>
                <a:srgbClr val="FFD200"/>
              </a:buClr>
              <a:buSzPct val="70000"/>
            </a:pPr>
            <a:r>
              <a:rPr lang="en-US" sz="1098" b="1" dirty="0">
                <a:solidFill>
                  <a:srgbClr val="646464"/>
                </a:solidFill>
                <a:latin typeface="Arial"/>
              </a:rPr>
              <a:t>2015–2020</a:t>
            </a:r>
          </a:p>
        </p:txBody>
      </p:sp>
      <p:sp>
        <p:nvSpPr>
          <p:cNvPr id="46" name="TextBox 45">
            <a:extLst>
              <a:ext uri="{FF2B5EF4-FFF2-40B4-BE49-F238E27FC236}">
                <a16:creationId xmlns:a16="http://schemas.microsoft.com/office/drawing/2014/main" id="{9E27A881-A3B8-4DE4-BC79-EEF29798CACC}"/>
              </a:ext>
            </a:extLst>
          </p:cNvPr>
          <p:cNvSpPr txBox="1"/>
          <p:nvPr/>
        </p:nvSpPr>
        <p:spPr>
          <a:xfrm>
            <a:off x="8733592" y="2929451"/>
            <a:ext cx="786733" cy="169061"/>
          </a:xfrm>
          <a:prstGeom prst="rect">
            <a:avLst/>
          </a:prstGeom>
          <a:noFill/>
        </p:spPr>
        <p:txBody>
          <a:bodyPr wrap="square" lIns="0" tIns="0" rIns="0" bIns="0" rtlCol="0">
            <a:spAutoFit/>
          </a:bodyPr>
          <a:lstStyle/>
          <a:p>
            <a:pPr>
              <a:buClr>
                <a:srgbClr val="FFD200"/>
              </a:buClr>
              <a:buSzPct val="70000"/>
            </a:pPr>
            <a:r>
              <a:rPr lang="en-US" sz="1098" b="1" dirty="0">
                <a:solidFill>
                  <a:srgbClr val="646464"/>
                </a:solidFill>
                <a:latin typeface="Arial"/>
              </a:rPr>
              <a:t>2020-2025</a:t>
            </a:r>
          </a:p>
        </p:txBody>
      </p:sp>
      <p:sp>
        <p:nvSpPr>
          <p:cNvPr id="47" name="Rectangle 46">
            <a:extLst>
              <a:ext uri="{FF2B5EF4-FFF2-40B4-BE49-F238E27FC236}">
                <a16:creationId xmlns:a16="http://schemas.microsoft.com/office/drawing/2014/main" id="{3CB2E415-3B65-49AB-A018-FE64F7671D71}"/>
              </a:ext>
            </a:extLst>
          </p:cNvPr>
          <p:cNvSpPr/>
          <p:nvPr/>
        </p:nvSpPr>
        <p:spPr>
          <a:xfrm>
            <a:off x="6921190" y="5271963"/>
            <a:ext cx="1662248" cy="374906"/>
          </a:xfrm>
          <a:prstGeom prst="rect">
            <a:avLst/>
          </a:prstGeom>
          <a:noFill/>
          <a:ln w="28575" cap="flat" cmpd="sng" algn="ctr">
            <a:noFill/>
            <a:prstDash val="solid"/>
          </a:ln>
          <a:effectLst/>
        </p:spPr>
        <p:txBody>
          <a:bodyPr lIns="26972" tIns="26972" rIns="26972" bIns="26972" rtlCol="0" anchor="t" anchorCtr="0"/>
          <a:lstStyle/>
          <a:p>
            <a:pPr algn="ctr">
              <a:defRPr/>
            </a:pPr>
            <a:r>
              <a:rPr lang="en-GB" sz="1199" b="1" kern="0" dirty="0">
                <a:solidFill>
                  <a:schemeClr val="tx1">
                    <a:lumMod val="65000"/>
                    <a:lumOff val="35000"/>
                  </a:schemeClr>
                </a:solidFill>
                <a:latin typeface="Arial"/>
              </a:rPr>
              <a:t>Optimized process</a:t>
            </a:r>
          </a:p>
          <a:p>
            <a:pPr algn="ctr">
              <a:defRPr/>
            </a:pPr>
            <a:r>
              <a:rPr lang="en-GB" sz="1199" b="1" kern="0" dirty="0">
                <a:solidFill>
                  <a:schemeClr val="tx1">
                    <a:lumMod val="65000"/>
                    <a:lumOff val="35000"/>
                  </a:schemeClr>
                </a:solidFill>
                <a:latin typeface="Arial"/>
              </a:rPr>
              <a:t>through automation</a:t>
            </a:r>
          </a:p>
        </p:txBody>
      </p:sp>
      <p:sp>
        <p:nvSpPr>
          <p:cNvPr id="48" name="Title 1">
            <a:extLst>
              <a:ext uri="{FF2B5EF4-FFF2-40B4-BE49-F238E27FC236}">
                <a16:creationId xmlns:a16="http://schemas.microsoft.com/office/drawing/2014/main" id="{9CAEABF0-0847-4F93-8E64-733820A5A99D}"/>
              </a:ext>
            </a:extLst>
          </p:cNvPr>
          <p:cNvSpPr txBox="1">
            <a:spLocks/>
          </p:cNvSpPr>
          <p:nvPr/>
        </p:nvSpPr>
        <p:spPr>
          <a:xfrm>
            <a:off x="0" y="436322"/>
            <a:ext cx="9952508" cy="1266677"/>
          </a:xfrm>
          <a:prstGeom prst="rect">
            <a:avLst/>
          </a:prstGeom>
          <a:solidFill>
            <a:srgbClr val="412985">
              <a:alpha val="75000"/>
            </a:srgbClr>
          </a:solidFill>
        </p:spPr>
        <p:txBody>
          <a:bodyPr vert="horz" lIns="0" tIns="0" rIns="0" bIns="0" rtlCol="0" anchor="ctr" anchorCtr="0">
            <a:noAutofit/>
          </a:bodyPr>
          <a:lst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a:lstStyle>
          <a:p>
            <a:r>
              <a:rPr lang="en-CA" sz="2133" dirty="0">
                <a:latin typeface="+mj-lt"/>
              </a:rPr>
              <a:t>            Defining RPA:</a:t>
            </a:r>
            <a:endParaRPr lang="en-CA" sz="2133" b="0" dirty="0">
              <a:latin typeface="+mj-lt"/>
            </a:endParaRPr>
          </a:p>
        </p:txBody>
      </p:sp>
      <p:sp>
        <p:nvSpPr>
          <p:cNvPr id="2" name="TextBox 1">
            <a:extLst>
              <a:ext uri="{FF2B5EF4-FFF2-40B4-BE49-F238E27FC236}">
                <a16:creationId xmlns:a16="http://schemas.microsoft.com/office/drawing/2014/main" id="{B890AA58-5BB8-4B68-2229-96E5AA79A632}"/>
              </a:ext>
            </a:extLst>
          </p:cNvPr>
          <p:cNvSpPr txBox="1"/>
          <p:nvPr/>
        </p:nvSpPr>
        <p:spPr>
          <a:xfrm>
            <a:off x="10250578" y="2927523"/>
            <a:ext cx="786733" cy="169061"/>
          </a:xfrm>
          <a:prstGeom prst="rect">
            <a:avLst/>
          </a:prstGeom>
          <a:noFill/>
        </p:spPr>
        <p:txBody>
          <a:bodyPr wrap="square" lIns="0" tIns="0" rIns="0" bIns="0" rtlCol="0">
            <a:spAutoFit/>
          </a:bodyPr>
          <a:lstStyle/>
          <a:p>
            <a:pPr>
              <a:buClr>
                <a:srgbClr val="FFD200"/>
              </a:buClr>
              <a:buSzPct val="70000"/>
            </a:pPr>
            <a:r>
              <a:rPr lang="en-US" sz="1098" b="1" dirty="0">
                <a:solidFill>
                  <a:srgbClr val="646464"/>
                </a:solidFill>
                <a:latin typeface="Arial"/>
              </a:rPr>
              <a:t>2025+</a:t>
            </a:r>
          </a:p>
        </p:txBody>
      </p:sp>
    </p:spTree>
    <p:extLst>
      <p:ext uri="{BB962C8B-B14F-4D97-AF65-F5344CB8AC3E}">
        <p14:creationId xmlns:p14="http://schemas.microsoft.com/office/powerpoint/2010/main" val="10376658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a:extLst>
              <a:ext uri="{FF2B5EF4-FFF2-40B4-BE49-F238E27FC236}">
                <a16:creationId xmlns:a16="http://schemas.microsoft.com/office/drawing/2014/main" id="{A4B0DD0B-629E-4A3F-B926-2DAE69AE2E57}"/>
              </a:ext>
            </a:extLst>
          </p:cNvPr>
          <p:cNvSpPr txBox="1"/>
          <p:nvPr/>
        </p:nvSpPr>
        <p:spPr>
          <a:xfrm>
            <a:off x="1911734" y="1630668"/>
            <a:ext cx="8004084" cy="2337885"/>
          </a:xfrm>
          <a:prstGeom prst="rect">
            <a:avLst/>
          </a:prstGeom>
          <a:noFill/>
        </p:spPr>
        <p:txBody>
          <a:bodyPr vert="horz" wrap="square" lIns="0" tIns="0" rIns="0" bIns="0" rtlCol="0">
            <a:spAutoFit/>
          </a:bodyPr>
          <a:lstStyle/>
          <a:p>
            <a:pPr marL="12694" marR="5077" algn="ctr"/>
            <a:r>
              <a:rPr lang="en-US" sz="3998" dirty="0">
                <a:solidFill>
                  <a:schemeClr val="tx1">
                    <a:lumMod val="65000"/>
                    <a:lumOff val="35000"/>
                  </a:schemeClr>
                </a:solidFill>
                <a:latin typeface="EYInterstate Light" panose="02000506000000020004" pitchFamily="2" charset="0"/>
              </a:rPr>
              <a:t>The real power of automation:</a:t>
            </a:r>
          </a:p>
          <a:p>
            <a:pPr marL="12694" marR="5077" algn="ctr"/>
            <a:r>
              <a:rPr lang="en-US" sz="5397" b="1" spc="-85" dirty="0">
                <a:solidFill>
                  <a:srgbClr val="715FA4"/>
                </a:solidFill>
                <a:latin typeface="EYInterstate Light" panose="02000506000000020004" pitchFamily="2" charset="0"/>
                <a:cs typeface="EYInterstate Light"/>
              </a:rPr>
              <a:t>RPA</a:t>
            </a:r>
            <a:r>
              <a:rPr lang="en-US" sz="5397" spc="-85" dirty="0">
                <a:solidFill>
                  <a:srgbClr val="715FA4"/>
                </a:solidFill>
                <a:latin typeface="EYInterstate Light" panose="02000506000000020004" pitchFamily="2" charset="0"/>
                <a:cs typeface="EYInterstate Light"/>
              </a:rPr>
              <a:t> takes the robot out of the human</a:t>
            </a:r>
            <a:endParaRPr lang="en-IN" sz="5397" spc="-85" dirty="0">
              <a:solidFill>
                <a:srgbClr val="715FA4"/>
              </a:solidFill>
              <a:latin typeface="EYInterstate Light" panose="02000506000000020004" pitchFamily="2" charset="0"/>
              <a:cs typeface="EYInterstate Light"/>
            </a:endParaRPr>
          </a:p>
        </p:txBody>
      </p:sp>
    </p:spTree>
    <p:extLst>
      <p:ext uri="{BB962C8B-B14F-4D97-AF65-F5344CB8AC3E}">
        <p14:creationId xmlns:p14="http://schemas.microsoft.com/office/powerpoint/2010/main" val="39581501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23F7-4865-4D01-86F7-CFB6CF1732E0}"/>
              </a:ext>
            </a:extLst>
          </p:cNvPr>
          <p:cNvSpPr txBox="1">
            <a:spLocks/>
          </p:cNvSpPr>
          <p:nvPr/>
        </p:nvSpPr>
        <p:spPr>
          <a:xfrm>
            <a:off x="1" y="433548"/>
            <a:ext cx="9952508" cy="1266677"/>
          </a:xfrm>
          <a:prstGeom prst="rect">
            <a:avLst/>
          </a:prstGeom>
          <a:solidFill>
            <a:srgbClr val="412985">
              <a:alpha val="75000"/>
            </a:srgbClr>
          </a:solidFill>
        </p:spPr>
        <p:txBody>
          <a:bodyPr vert="horz" lIns="0" tIns="0" rIns="0" bIns="0" rtlCol="0" anchor="ctr" anchorCtr="0">
            <a:noAutofit/>
          </a:bodyPr>
          <a:lst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a:lstStyle>
          <a:p>
            <a:r>
              <a:rPr lang="en-CA" sz="2133" dirty="0">
                <a:latin typeface="+mj-lt"/>
              </a:rPr>
              <a:t>            RPA implementation steps:</a:t>
            </a:r>
            <a:endParaRPr lang="en-CA" sz="2133" b="0" dirty="0">
              <a:latin typeface="+mj-lt"/>
            </a:endParaRPr>
          </a:p>
        </p:txBody>
      </p:sp>
      <p:sp>
        <p:nvSpPr>
          <p:cNvPr id="3" name="TextBox 2">
            <a:extLst>
              <a:ext uri="{FF2B5EF4-FFF2-40B4-BE49-F238E27FC236}">
                <a16:creationId xmlns:a16="http://schemas.microsoft.com/office/drawing/2014/main" id="{BF4AD3BF-5531-444B-990C-F37435B47D38}"/>
              </a:ext>
            </a:extLst>
          </p:cNvPr>
          <p:cNvSpPr txBox="1"/>
          <p:nvPr/>
        </p:nvSpPr>
        <p:spPr>
          <a:xfrm>
            <a:off x="670560" y="1844431"/>
            <a:ext cx="10176518" cy="4359026"/>
          </a:xfrm>
          <a:prstGeom prst="rect">
            <a:avLst/>
          </a:prstGeom>
          <a:noFill/>
        </p:spPr>
        <p:txBody>
          <a:bodyPr wrap="square" lIns="0" tIns="48716" rIns="0" bIns="0" rtlCol="0">
            <a:spAutoFit/>
          </a:bodyPr>
          <a:lstStyle/>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b="1" dirty="0">
                <a:solidFill>
                  <a:schemeClr val="tx1">
                    <a:lumMod val="65000"/>
                    <a:lumOff val="35000"/>
                  </a:schemeClr>
                </a:solidFill>
                <a:latin typeface="Arial" panose="020B0604020202020204" pitchFamily="34" charset="0"/>
                <a:cs typeface="Arial" panose="020B0604020202020204" pitchFamily="34" charset="0"/>
              </a:rPr>
              <a:t>Identify the right process(es) to automate: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Review the process characteristics previously identified that can be best suited for RPA.</a:t>
            </a: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endParaRPr lang="en-US" sz="1867" dirty="0">
              <a:solidFill>
                <a:schemeClr val="tx1">
                  <a:lumMod val="65000"/>
                  <a:lumOff val="35000"/>
                </a:schemeClr>
              </a:solidFill>
              <a:latin typeface="Arial" panose="020B0604020202020204" pitchFamily="34" charset="0"/>
              <a:cs typeface="Arial" panose="020B0604020202020204" pitchFamily="34" charset="0"/>
            </a:endParaRP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b="1" dirty="0">
                <a:solidFill>
                  <a:schemeClr val="tx1">
                    <a:lumMod val="65000"/>
                    <a:lumOff val="35000"/>
                  </a:schemeClr>
                </a:solidFill>
                <a:latin typeface="Arial" panose="020B0604020202020204" pitchFamily="34" charset="0"/>
                <a:cs typeface="Arial" panose="020B0604020202020204" pitchFamily="34" charset="0"/>
              </a:rPr>
              <a:t>Understand the process: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Ensure a complete understanding of the process to be automated, including the different systems that will be engaged, the data inputs and outputs used, any checks or controls imposed and all people involved in the process. </a:t>
            </a: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endParaRPr lang="en-US" sz="1867" dirty="0">
              <a:solidFill>
                <a:schemeClr val="tx1">
                  <a:lumMod val="65000"/>
                  <a:lumOff val="35000"/>
                </a:schemeClr>
              </a:solidFill>
              <a:latin typeface="Arial" panose="020B0604020202020204" pitchFamily="34" charset="0"/>
              <a:cs typeface="Arial" panose="020B0604020202020204" pitchFamily="34" charset="0"/>
            </a:endParaRP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b="1" dirty="0">
                <a:solidFill>
                  <a:schemeClr val="tx1">
                    <a:lumMod val="65000"/>
                    <a:lumOff val="35000"/>
                  </a:schemeClr>
                </a:solidFill>
                <a:latin typeface="Arial" panose="020B0604020202020204" pitchFamily="34" charset="0"/>
                <a:cs typeface="Arial" panose="020B0604020202020204" pitchFamily="34" charset="0"/>
              </a:rPr>
              <a:t>Develop a flowchart of the process:</a:t>
            </a:r>
            <a:r>
              <a:rPr lang="en-US" sz="1867" dirty="0">
                <a:solidFill>
                  <a:schemeClr val="tx1">
                    <a:lumMod val="65000"/>
                    <a:lumOff val="35000"/>
                  </a:schemeClr>
                </a:solidFill>
                <a:latin typeface="Arial" panose="020B0604020202020204" pitchFamily="34" charset="0"/>
                <a:cs typeface="Arial" panose="020B0604020202020204" pitchFamily="34" charset="0"/>
              </a:rPr>
              <a:t>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Helps ensure all steps and the logical flow of the process are known (including when there may be decisions that lead to different outcomes).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Flowcharts are often the way RPA software programs (or tools) organize the process steps for automation.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It is also often helpful to break the process into smaller, more manageable sub-processes. </a:t>
            </a:r>
          </a:p>
        </p:txBody>
      </p:sp>
      <p:pic>
        <p:nvPicPr>
          <p:cNvPr id="9" name="Graphic 8" descr="Robot">
            <a:extLst>
              <a:ext uri="{FF2B5EF4-FFF2-40B4-BE49-F238E27FC236}">
                <a16:creationId xmlns:a16="http://schemas.microsoft.com/office/drawing/2014/main" id="{6DBE7929-26EE-4191-B57D-7D86D74DDB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15903" y="609686"/>
            <a:ext cx="914400" cy="914400"/>
          </a:xfrm>
          <a:prstGeom prst="rect">
            <a:avLst/>
          </a:prstGeom>
        </p:spPr>
      </p:pic>
    </p:spTree>
    <p:extLst>
      <p:ext uri="{BB962C8B-B14F-4D97-AF65-F5344CB8AC3E}">
        <p14:creationId xmlns:p14="http://schemas.microsoft.com/office/powerpoint/2010/main" val="21451195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23F7-4865-4D01-86F7-CFB6CF1732E0}"/>
              </a:ext>
            </a:extLst>
          </p:cNvPr>
          <p:cNvSpPr txBox="1">
            <a:spLocks/>
          </p:cNvSpPr>
          <p:nvPr/>
        </p:nvSpPr>
        <p:spPr>
          <a:xfrm>
            <a:off x="1" y="433548"/>
            <a:ext cx="9952508" cy="1266677"/>
          </a:xfrm>
          <a:prstGeom prst="rect">
            <a:avLst/>
          </a:prstGeom>
          <a:solidFill>
            <a:srgbClr val="412985">
              <a:alpha val="75000"/>
            </a:srgbClr>
          </a:solidFill>
        </p:spPr>
        <p:txBody>
          <a:bodyPr vert="horz" lIns="0" tIns="0" rIns="0" bIns="0" rtlCol="0" anchor="ctr" anchorCtr="0">
            <a:noAutofit/>
          </a:bodyPr>
          <a:lst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a:lstStyle>
          <a:p>
            <a:r>
              <a:rPr lang="en-CA" sz="2133" dirty="0">
                <a:latin typeface="+mj-lt"/>
              </a:rPr>
              <a:t>            RPA implementation steps:</a:t>
            </a:r>
            <a:endParaRPr lang="en-CA" sz="2133" b="0" dirty="0">
              <a:latin typeface="+mj-lt"/>
            </a:endParaRPr>
          </a:p>
        </p:txBody>
      </p:sp>
      <p:sp>
        <p:nvSpPr>
          <p:cNvPr id="3" name="TextBox 2">
            <a:extLst>
              <a:ext uri="{FF2B5EF4-FFF2-40B4-BE49-F238E27FC236}">
                <a16:creationId xmlns:a16="http://schemas.microsoft.com/office/drawing/2014/main" id="{BF4AD3BF-5531-444B-990C-F37435B47D38}"/>
              </a:ext>
            </a:extLst>
          </p:cNvPr>
          <p:cNvSpPr txBox="1"/>
          <p:nvPr/>
        </p:nvSpPr>
        <p:spPr>
          <a:xfrm>
            <a:off x="583474" y="1844431"/>
            <a:ext cx="9369035" cy="3497059"/>
          </a:xfrm>
          <a:prstGeom prst="rect">
            <a:avLst/>
          </a:prstGeom>
          <a:noFill/>
        </p:spPr>
        <p:txBody>
          <a:bodyPr wrap="square" lIns="0" tIns="48716" rIns="0" bIns="0" rtlCol="0">
            <a:spAutoFit/>
          </a:bodyPr>
          <a:lstStyle/>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b="1" dirty="0">
                <a:solidFill>
                  <a:schemeClr val="tx1">
                    <a:lumMod val="65000"/>
                    <a:lumOff val="35000"/>
                  </a:schemeClr>
                </a:solidFill>
                <a:latin typeface="Arial" panose="020B0604020202020204" pitchFamily="34" charset="0"/>
                <a:cs typeface="Arial" panose="020B0604020202020204" pitchFamily="34" charset="0"/>
              </a:rPr>
              <a:t>Program the bot using an RPA tool: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The process for programming the bot will vary based on the tool. </a:t>
            </a: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endParaRPr lang="en-US" sz="1867" b="1" dirty="0">
              <a:solidFill>
                <a:schemeClr val="tx1">
                  <a:lumMod val="65000"/>
                  <a:lumOff val="35000"/>
                </a:schemeClr>
              </a:solidFill>
              <a:latin typeface="Arial" panose="020B0604020202020204" pitchFamily="34" charset="0"/>
              <a:cs typeface="Arial" panose="020B0604020202020204" pitchFamily="34" charset="0"/>
            </a:endParaRP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b="1" dirty="0">
                <a:solidFill>
                  <a:schemeClr val="tx1">
                    <a:lumMod val="65000"/>
                    <a:lumOff val="35000"/>
                  </a:schemeClr>
                </a:solidFill>
                <a:latin typeface="Arial" panose="020B0604020202020204" pitchFamily="34" charset="0"/>
                <a:cs typeface="Arial" panose="020B0604020202020204" pitchFamily="34" charset="0"/>
              </a:rPr>
              <a:t>Test the bot: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Before implementing the newly automated task, it is critical that you test it to make sure everything works as required. </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Testing should be performed periodically to ensure the bot is functioning as required.</a:t>
            </a: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endParaRPr lang="en-US" sz="1867" b="1" dirty="0">
              <a:solidFill>
                <a:schemeClr val="tx1">
                  <a:lumMod val="65000"/>
                  <a:lumOff val="35000"/>
                </a:schemeClr>
              </a:solidFill>
              <a:latin typeface="Arial" panose="020B0604020202020204" pitchFamily="34" charset="0"/>
              <a:cs typeface="Arial" panose="020B0604020202020204" pitchFamily="34" charset="0"/>
            </a:endParaRPr>
          </a:p>
          <a:p>
            <a:pPr marL="380990"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b="1" dirty="0">
                <a:solidFill>
                  <a:schemeClr val="tx1">
                    <a:lumMod val="65000"/>
                    <a:lumOff val="35000"/>
                  </a:schemeClr>
                </a:solidFill>
                <a:latin typeface="Arial" panose="020B0604020202020204" pitchFamily="34" charset="0"/>
                <a:cs typeface="Arial" panose="020B0604020202020204" pitchFamily="34" charset="0"/>
              </a:rPr>
              <a:t>Deploy the bot:</a:t>
            </a:r>
          </a:p>
          <a:p>
            <a:pPr marL="838190" lvl="1" indent="-380990" defTabSz="1219170">
              <a:buClr>
                <a:srgbClr val="412985"/>
              </a:buClr>
              <a:buSzPct val="175000"/>
              <a:buBlip>
                <a:blip r:embed="rId2">
                  <a:extLst>
                    <a:ext uri="{96DAC541-7B7A-43D3-8B79-37D633B846F1}">
                      <asvg:svgBlip xmlns:asvg="http://schemas.microsoft.com/office/drawing/2016/SVG/main" r:embed="rId3"/>
                    </a:ext>
                  </a:extLst>
                </a:blip>
              </a:buBlip>
            </a:pPr>
            <a:r>
              <a:rPr lang="en-US" sz="1867" dirty="0">
                <a:solidFill>
                  <a:schemeClr val="tx1">
                    <a:lumMod val="65000"/>
                    <a:lumOff val="35000"/>
                  </a:schemeClr>
                </a:solidFill>
                <a:latin typeface="Arial" panose="020B0604020202020204" pitchFamily="34" charset="0"/>
                <a:cs typeface="Arial" panose="020B0604020202020204" pitchFamily="34" charset="0"/>
              </a:rPr>
              <a:t>The organization will use the bot in accordance with approved standards and methodologies.</a:t>
            </a:r>
          </a:p>
        </p:txBody>
      </p:sp>
      <p:pic>
        <p:nvPicPr>
          <p:cNvPr id="9" name="Graphic 8" descr="Robot">
            <a:extLst>
              <a:ext uri="{FF2B5EF4-FFF2-40B4-BE49-F238E27FC236}">
                <a16:creationId xmlns:a16="http://schemas.microsoft.com/office/drawing/2014/main" id="{6DBE7929-26EE-4191-B57D-7D86D74DDB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15903" y="609686"/>
            <a:ext cx="914400" cy="914400"/>
          </a:xfrm>
          <a:prstGeom prst="rect">
            <a:avLst/>
          </a:prstGeom>
        </p:spPr>
      </p:pic>
    </p:spTree>
    <p:extLst>
      <p:ext uri="{BB962C8B-B14F-4D97-AF65-F5344CB8AC3E}">
        <p14:creationId xmlns:p14="http://schemas.microsoft.com/office/powerpoint/2010/main" val="248636230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18DD0-E8F5-94A6-75BC-C43440F45F9A}"/>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86EE496-0B0E-D37D-3657-31E97852B73C}"/>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555242A-8E52-CD3E-7CF7-BA0A802E57E3}"/>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753569EF-002D-DEE9-7195-EC41A31406E2}"/>
              </a:ext>
            </a:extLst>
          </p:cNvPr>
          <p:cNvSpPr txBox="1"/>
          <p:nvPr/>
        </p:nvSpPr>
        <p:spPr>
          <a:xfrm>
            <a:off x="670560" y="2177143"/>
            <a:ext cx="85344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285750" indent="-285750">
              <a:buFont typeface="Arial" panose="020B0604020202020204" pitchFamily="34" charset="0"/>
              <a:buChar char="•"/>
            </a:pPr>
            <a:r>
              <a:rPr lang="en-US" sz="2800" dirty="0">
                <a:solidFill>
                  <a:schemeClr val="accent2"/>
                </a:solidFill>
                <a:latin typeface="+mn-lt"/>
              </a:rPr>
              <a:t>RPA Background Material</a:t>
            </a:r>
          </a:p>
          <a:p>
            <a:pPr marL="285750" indent="-285750">
              <a:buFont typeface="Arial" panose="020B0604020202020204" pitchFamily="34" charset="0"/>
              <a:buChar char="•"/>
            </a:pPr>
            <a:r>
              <a:rPr lang="en-US" sz="2800" b="1" dirty="0">
                <a:solidFill>
                  <a:schemeClr val="bg1"/>
                </a:solidFill>
                <a:latin typeface="+mn-lt"/>
              </a:rPr>
              <a:t>Lab: Our First Bot</a:t>
            </a:r>
          </a:p>
        </p:txBody>
      </p:sp>
    </p:spTree>
    <p:extLst>
      <p:ext uri="{BB962C8B-B14F-4D97-AF65-F5344CB8AC3E}">
        <p14:creationId xmlns:p14="http://schemas.microsoft.com/office/powerpoint/2010/main" val="138974178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1_W Foster MBA Career Mgmt">
  <a:themeElements>
    <a:clrScheme name="Foster">
      <a:dk1>
        <a:sysClr val="windowText" lastClr="000000"/>
      </a:dk1>
      <a:lt1>
        <a:sysClr val="window" lastClr="FFFFFF"/>
      </a:lt1>
      <a:dk2>
        <a:srgbClr val="4B2E84"/>
      </a:dk2>
      <a:lt2>
        <a:srgbClr val="B9A077"/>
      </a:lt2>
      <a:accent1>
        <a:srgbClr val="86754D"/>
      </a:accent1>
      <a:accent2>
        <a:srgbClr val="0988C1"/>
      </a:accent2>
      <a:accent3>
        <a:srgbClr val="3CB2A7"/>
      </a:accent3>
      <a:accent4>
        <a:srgbClr val="41AD49"/>
      </a:accent4>
      <a:accent5>
        <a:srgbClr val="DC4327"/>
      </a:accent5>
      <a:accent6>
        <a:srgbClr val="D2B887"/>
      </a:accent6>
      <a:hlink>
        <a:srgbClr val="4B2E84"/>
      </a:hlink>
      <a:folHlink>
        <a:srgbClr val="4B2E84"/>
      </a:folHlink>
    </a:clrScheme>
    <a:fontScheme name="Custom 1">
      <a:majorFont>
        <a:latin typeface="Open San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19970-72E7-4235-9CB5-193B789FDA1E}">
  <ds:schemaRefs>
    <ds:schemaRef ds:uri="http://schemas.microsoft.com/sharepoint/v3/contenttype/forms"/>
  </ds:schemaRefs>
</ds:datastoreItem>
</file>

<file path=customXml/itemProps2.xml><?xml version="1.0" encoding="utf-8"?>
<ds:datastoreItem xmlns:ds="http://schemas.openxmlformats.org/officeDocument/2006/customXml" ds:itemID="{262100F4-8404-444D-B93D-52BC86019349}">
  <ds:schemaRefs>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microsoft.com/office/infopath/2007/PartnerControls"/>
    <ds:schemaRef ds:uri="5c288162-3a0f-49b6-8fe2-59156172891e"/>
    <ds:schemaRef ds:uri="http://schemas.openxmlformats.org/package/2006/metadata/core-properties"/>
    <ds:schemaRef ds:uri="f8a977ae-6c68-4349-a9b4-32a805694cd6"/>
    <ds:schemaRef ds:uri="http://purl.org/dc/elements/1.1/"/>
  </ds:schemaRefs>
</ds:datastoreItem>
</file>

<file path=customXml/itemProps3.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4082</TotalTime>
  <Words>711</Words>
  <Application>Microsoft Office PowerPoint</Application>
  <PresentationFormat>Widescreen</PresentationFormat>
  <Paragraphs>107</Paragraphs>
  <Slides>20</Slides>
  <Notes>2</Notes>
  <HiddenSlides>0</HiddenSlides>
  <MMClips>0</MMClips>
  <ScaleCrop>false</ScaleCrop>
  <HeadingPairs>
    <vt:vector size="8" baseType="variant">
      <vt:variant>
        <vt:lpstr>Fonts Used</vt:lpstr>
      </vt:variant>
      <vt:variant>
        <vt:i4>23</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50" baseType="lpstr">
      <vt:lpstr>Aptos</vt:lpstr>
      <vt:lpstr>Arial</vt:lpstr>
      <vt:lpstr>Arial Black</vt:lpstr>
      <vt:lpstr>Calibri</vt:lpstr>
      <vt:lpstr>Calibri Light</vt:lpstr>
      <vt:lpstr>Encode Sans Normal ExtraBold</vt:lpstr>
      <vt:lpstr>Encode Sans Normal Medium</vt:lpstr>
      <vt:lpstr>EYInterstate</vt:lpstr>
      <vt:lpstr>EYInterstate Light</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1_W Foster MBA Career Mgmt</vt:lpstr>
      <vt:lpstr>think-cell Slide</vt:lpstr>
      <vt:lpstr>Introduction to Robotic Process Automation (RPA)</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UIPath Commands</vt:lpstr>
      <vt:lpstr>Today’s bot extra hints: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3</cp:revision>
  <cp:lastPrinted>2025-04-01T19:55:22Z</cp:lastPrinted>
  <dcterms:created xsi:type="dcterms:W3CDTF">2024-05-15T20:46:54Z</dcterms:created>
  <dcterms:modified xsi:type="dcterms:W3CDTF">2025-04-03T19:47:55Z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