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495" r:id="rId5"/>
    <p:sldId id="510" r:id="rId6"/>
    <p:sldId id="737" r:id="rId7"/>
    <p:sldId id="2029" r:id="rId8"/>
    <p:sldId id="2030" r:id="rId9"/>
    <p:sldId id="2035" r:id="rId10"/>
    <p:sldId id="2034" r:id="rId11"/>
    <p:sldId id="2032" r:id="rId12"/>
    <p:sldId id="2036" r:id="rId13"/>
    <p:sldId id="2033" r:id="rId14"/>
    <p:sldId id="2018" r:id="rId15"/>
    <p:sldId id="2020" r:id="rId16"/>
    <p:sldId id="2037" r:id="rId17"/>
    <p:sldId id="2038" r:id="rId18"/>
    <p:sldId id="2022" r:id="rId19"/>
    <p:sldId id="809" r:id="rId20"/>
  </p:sldIdLst>
  <p:sldSz cx="9144000" cy="5143500" type="screen16x9"/>
  <p:notesSz cx="9601200" cy="73152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8D555BDC-712A-D847-BE44-26DF3EC466F7}">
          <p14:sldIdLst>
            <p14:sldId id="495"/>
            <p14:sldId id="510"/>
            <p14:sldId id="737"/>
            <p14:sldId id="2029"/>
            <p14:sldId id="2030"/>
            <p14:sldId id="2035"/>
            <p14:sldId id="2034"/>
            <p14:sldId id="2032"/>
            <p14:sldId id="2036"/>
            <p14:sldId id="2033"/>
            <p14:sldId id="2018"/>
            <p14:sldId id="2020"/>
            <p14:sldId id="2037"/>
            <p14:sldId id="2038"/>
            <p14:sldId id="2022"/>
            <p14:sldId id="809"/>
          </p14:sldIdLst>
        </p14:section>
      </p14:sectionLst>
    </p:ext>
    <p:ext uri="{EFAFB233-063F-42B5-8137-9DF3F51BA10A}">
      <p15:sldGuideLst xmlns:p15="http://schemas.microsoft.com/office/powerpoint/2012/main">
        <p15:guide id="1" orient="horz" pos="2148" userDrawn="1">
          <p15:clr>
            <a:srgbClr val="A4A3A4"/>
          </p15:clr>
        </p15:guide>
        <p15:guide id="2" pos="2880">
          <p15:clr>
            <a:srgbClr val="A4A3A4"/>
          </p15:clr>
        </p15:guide>
        <p15:guide id="3" orient="horz" pos="1620">
          <p15:clr>
            <a:srgbClr val="A4A3A4"/>
          </p15:clr>
        </p15:guide>
        <p15:guide id="4" pos="228">
          <p15:clr>
            <a:srgbClr val="A4A3A4"/>
          </p15:clr>
        </p15:guide>
        <p15:guide id="5" pos="2887">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2985"/>
    <a:srgbClr val="0000FF"/>
    <a:srgbClr val="C09F29"/>
    <a:srgbClr val="B9A077"/>
    <a:srgbClr val="361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9B42D6-8AAB-46DD-8CE2-80283452B22C}" v="7" dt="2024-11-19T21:01:22.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114" y="1020"/>
      </p:cViewPr>
      <p:guideLst>
        <p:guide orient="horz" pos="2148"/>
        <p:guide pos="2880"/>
        <p:guide orient="horz" pos="1620"/>
        <p:guide pos="228"/>
        <p:guide pos="2887"/>
      </p:guideLst>
    </p:cSldViewPr>
  </p:slideViewPr>
  <p:notesTextViewPr>
    <p:cViewPr>
      <p:scale>
        <a:sx n="1" d="1"/>
        <a:sy n="1" d="1"/>
      </p:scale>
      <p:origin x="0" y="0"/>
    </p:cViewPr>
  </p:notesTextViewPr>
  <p:notesViewPr>
    <p:cSldViewPr snapToGrid="0">
      <p:cViewPr>
        <p:scale>
          <a:sx n="1" d="2"/>
          <a:sy n="1" d="2"/>
        </p:scale>
        <p:origin x="0" y="0"/>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er Curtis" userId="494c4f5b-6d11-415a-9d9e-829c1135aa91" providerId="ADAL" clId="{CF9B42D6-8AAB-46DD-8CE2-80283452B22C}"/>
    <pc:docChg chg="undo redo custSel addSld delSld modSld sldOrd modSection">
      <pc:chgData name="Asher Curtis" userId="494c4f5b-6d11-415a-9d9e-829c1135aa91" providerId="ADAL" clId="{CF9B42D6-8AAB-46DD-8CE2-80283452B22C}" dt="2024-11-19T21:05:07.621" v="1362" actId="47"/>
      <pc:docMkLst>
        <pc:docMk/>
      </pc:docMkLst>
      <pc:sldChg chg="modSp mod">
        <pc:chgData name="Asher Curtis" userId="494c4f5b-6d11-415a-9d9e-829c1135aa91" providerId="ADAL" clId="{CF9B42D6-8AAB-46DD-8CE2-80283452B22C}" dt="2024-11-19T19:27:24.579" v="35" actId="20577"/>
        <pc:sldMkLst>
          <pc:docMk/>
          <pc:sldMk cId="384289130" sldId="495"/>
        </pc:sldMkLst>
        <pc:spChg chg="mod">
          <ac:chgData name="Asher Curtis" userId="494c4f5b-6d11-415a-9d9e-829c1135aa91" providerId="ADAL" clId="{CF9B42D6-8AAB-46DD-8CE2-80283452B22C}" dt="2024-11-19T19:27:24.579" v="35" actId="20577"/>
          <ac:spMkLst>
            <pc:docMk/>
            <pc:sldMk cId="384289130" sldId="495"/>
            <ac:spMk id="3" creationId="{00000000-0000-0000-0000-000000000000}"/>
          </ac:spMkLst>
        </pc:spChg>
        <pc:spChg chg="mod">
          <ac:chgData name="Asher Curtis" userId="494c4f5b-6d11-415a-9d9e-829c1135aa91" providerId="ADAL" clId="{CF9B42D6-8AAB-46DD-8CE2-80283452B22C}" dt="2024-11-19T19:23:12.613" v="1" actId="20577"/>
          <ac:spMkLst>
            <pc:docMk/>
            <pc:sldMk cId="384289130" sldId="495"/>
            <ac:spMk id="9" creationId="{B2773AAD-913F-4F7D-B76C-297F2718F473}"/>
          </ac:spMkLst>
        </pc:spChg>
      </pc:sldChg>
      <pc:sldChg chg="modSp mod">
        <pc:chgData name="Asher Curtis" userId="494c4f5b-6d11-415a-9d9e-829c1135aa91" providerId="ADAL" clId="{CF9B42D6-8AAB-46DD-8CE2-80283452B22C}" dt="2024-11-19T19:27:54.016" v="86" actId="313"/>
        <pc:sldMkLst>
          <pc:docMk/>
          <pc:sldMk cId="3551787897" sldId="510"/>
        </pc:sldMkLst>
        <pc:spChg chg="mod">
          <ac:chgData name="Asher Curtis" userId="494c4f5b-6d11-415a-9d9e-829c1135aa91" providerId="ADAL" clId="{CF9B42D6-8AAB-46DD-8CE2-80283452B22C}" dt="2024-11-19T19:27:54.016" v="86" actId="313"/>
          <ac:spMkLst>
            <pc:docMk/>
            <pc:sldMk cId="3551787897" sldId="510"/>
            <ac:spMk id="3" creationId="{8C51732E-A723-4580-A147-73CBB5BF3D05}"/>
          </ac:spMkLst>
        </pc:spChg>
      </pc:sldChg>
      <pc:sldChg chg="del">
        <pc:chgData name="Asher Curtis" userId="494c4f5b-6d11-415a-9d9e-829c1135aa91" providerId="ADAL" clId="{CF9B42D6-8AAB-46DD-8CE2-80283452B22C}" dt="2024-11-19T20:07:05.179" v="588" actId="47"/>
        <pc:sldMkLst>
          <pc:docMk/>
          <pc:sldMk cId="431149478" sldId="544"/>
        </pc:sldMkLst>
      </pc:sldChg>
      <pc:sldChg chg="modSp mod">
        <pc:chgData name="Asher Curtis" userId="494c4f5b-6d11-415a-9d9e-829c1135aa91" providerId="ADAL" clId="{CF9B42D6-8AAB-46DD-8CE2-80283452B22C}" dt="2024-11-19T20:59:28.963" v="921" actId="20577"/>
        <pc:sldMkLst>
          <pc:docMk/>
          <pc:sldMk cId="3035241200" sldId="737"/>
        </pc:sldMkLst>
        <pc:spChg chg="mod">
          <ac:chgData name="Asher Curtis" userId="494c4f5b-6d11-415a-9d9e-829c1135aa91" providerId="ADAL" clId="{CF9B42D6-8AAB-46DD-8CE2-80283452B22C}" dt="2024-11-19T20:59:28.963" v="921" actId="20577"/>
          <ac:spMkLst>
            <pc:docMk/>
            <pc:sldMk cId="3035241200" sldId="737"/>
            <ac:spMk id="2" creationId="{412DDE70-438E-4700-8215-92CE521DC58C}"/>
          </ac:spMkLst>
        </pc:spChg>
      </pc:sldChg>
      <pc:sldChg chg="del">
        <pc:chgData name="Asher Curtis" userId="494c4f5b-6d11-415a-9d9e-829c1135aa91" providerId="ADAL" clId="{CF9B42D6-8AAB-46DD-8CE2-80283452B22C}" dt="2024-11-19T21:04:14.690" v="1353" actId="47"/>
        <pc:sldMkLst>
          <pc:docMk/>
          <pc:sldMk cId="2194501808" sldId="881"/>
        </pc:sldMkLst>
      </pc:sldChg>
      <pc:sldChg chg="del">
        <pc:chgData name="Asher Curtis" userId="494c4f5b-6d11-415a-9d9e-829c1135aa91" providerId="ADAL" clId="{CF9B42D6-8AAB-46DD-8CE2-80283452B22C}" dt="2024-11-19T21:04:14.690" v="1353" actId="47"/>
        <pc:sldMkLst>
          <pc:docMk/>
          <pc:sldMk cId="1964144993" sldId="2009"/>
        </pc:sldMkLst>
      </pc:sldChg>
      <pc:sldChg chg="del">
        <pc:chgData name="Asher Curtis" userId="494c4f5b-6d11-415a-9d9e-829c1135aa91" providerId="ADAL" clId="{CF9B42D6-8AAB-46DD-8CE2-80283452B22C}" dt="2024-11-19T20:07:03.154" v="587" actId="47"/>
        <pc:sldMkLst>
          <pc:docMk/>
          <pc:sldMk cId="1248934123" sldId="2016"/>
        </pc:sldMkLst>
      </pc:sldChg>
      <pc:sldChg chg="del">
        <pc:chgData name="Asher Curtis" userId="494c4f5b-6d11-415a-9d9e-829c1135aa91" providerId="ADAL" clId="{CF9B42D6-8AAB-46DD-8CE2-80283452B22C}" dt="2024-11-19T21:04:14.690" v="1353" actId="47"/>
        <pc:sldMkLst>
          <pc:docMk/>
          <pc:sldMk cId="1308551572" sldId="2017"/>
        </pc:sldMkLst>
      </pc:sldChg>
      <pc:sldChg chg="modSp mod">
        <pc:chgData name="Asher Curtis" userId="494c4f5b-6d11-415a-9d9e-829c1135aa91" providerId="ADAL" clId="{CF9B42D6-8AAB-46DD-8CE2-80283452B22C}" dt="2024-11-19T21:00:40.732" v="939" actId="20577"/>
        <pc:sldMkLst>
          <pc:docMk/>
          <pc:sldMk cId="609240640" sldId="2018"/>
        </pc:sldMkLst>
        <pc:spChg chg="mod">
          <ac:chgData name="Asher Curtis" userId="494c4f5b-6d11-415a-9d9e-829c1135aa91" providerId="ADAL" clId="{CF9B42D6-8AAB-46DD-8CE2-80283452B22C}" dt="2024-11-19T21:00:40.732" v="939" actId="20577"/>
          <ac:spMkLst>
            <pc:docMk/>
            <pc:sldMk cId="609240640" sldId="2018"/>
            <ac:spMk id="3" creationId="{922D21BB-9624-D44C-5DCC-ABF78F07A761}"/>
          </ac:spMkLst>
        </pc:spChg>
      </pc:sldChg>
      <pc:sldChg chg="modSp mod">
        <pc:chgData name="Asher Curtis" userId="494c4f5b-6d11-415a-9d9e-829c1135aa91" providerId="ADAL" clId="{CF9B42D6-8AAB-46DD-8CE2-80283452B22C}" dt="2024-11-19T21:04:22.974" v="1355" actId="1076"/>
        <pc:sldMkLst>
          <pc:docMk/>
          <pc:sldMk cId="1308969434" sldId="2020"/>
        </pc:sldMkLst>
        <pc:spChg chg="mod">
          <ac:chgData name="Asher Curtis" userId="494c4f5b-6d11-415a-9d9e-829c1135aa91" providerId="ADAL" clId="{CF9B42D6-8AAB-46DD-8CE2-80283452B22C}" dt="2024-11-19T21:04:22.974" v="1355" actId="1076"/>
          <ac:spMkLst>
            <pc:docMk/>
            <pc:sldMk cId="1308969434" sldId="2020"/>
            <ac:spMk id="2" creationId="{2D28D42E-02D1-9009-1B56-5BBEDFDA0748}"/>
          </ac:spMkLst>
        </pc:spChg>
      </pc:sldChg>
      <pc:sldChg chg="del">
        <pc:chgData name="Asher Curtis" userId="494c4f5b-6d11-415a-9d9e-829c1135aa91" providerId="ADAL" clId="{CF9B42D6-8AAB-46DD-8CE2-80283452B22C}" dt="2024-11-19T21:04:14.690" v="1353" actId="47"/>
        <pc:sldMkLst>
          <pc:docMk/>
          <pc:sldMk cId="1825115916" sldId="2021"/>
        </pc:sldMkLst>
      </pc:sldChg>
      <pc:sldChg chg="del">
        <pc:chgData name="Asher Curtis" userId="494c4f5b-6d11-415a-9d9e-829c1135aa91" providerId="ADAL" clId="{CF9B42D6-8AAB-46DD-8CE2-80283452B22C}" dt="2024-11-19T21:05:07.621" v="1362" actId="47"/>
        <pc:sldMkLst>
          <pc:docMk/>
          <pc:sldMk cId="1966425878" sldId="2023"/>
        </pc:sldMkLst>
      </pc:sldChg>
      <pc:sldChg chg="del">
        <pc:chgData name="Asher Curtis" userId="494c4f5b-6d11-415a-9d9e-829c1135aa91" providerId="ADAL" clId="{CF9B42D6-8AAB-46DD-8CE2-80283452B22C}" dt="2024-11-19T21:05:07.621" v="1362" actId="47"/>
        <pc:sldMkLst>
          <pc:docMk/>
          <pc:sldMk cId="2141365946" sldId="2024"/>
        </pc:sldMkLst>
      </pc:sldChg>
      <pc:sldChg chg="del">
        <pc:chgData name="Asher Curtis" userId="494c4f5b-6d11-415a-9d9e-829c1135aa91" providerId="ADAL" clId="{CF9B42D6-8AAB-46DD-8CE2-80283452B22C}" dt="2024-11-19T21:05:07.621" v="1362" actId="47"/>
        <pc:sldMkLst>
          <pc:docMk/>
          <pc:sldMk cId="3232708980" sldId="2025"/>
        </pc:sldMkLst>
      </pc:sldChg>
      <pc:sldChg chg="del">
        <pc:chgData name="Asher Curtis" userId="494c4f5b-6d11-415a-9d9e-829c1135aa91" providerId="ADAL" clId="{CF9B42D6-8AAB-46DD-8CE2-80283452B22C}" dt="2024-11-19T21:05:07.621" v="1362" actId="47"/>
        <pc:sldMkLst>
          <pc:docMk/>
          <pc:sldMk cId="2082025469" sldId="2027"/>
        </pc:sldMkLst>
      </pc:sldChg>
      <pc:sldChg chg="del">
        <pc:chgData name="Asher Curtis" userId="494c4f5b-6d11-415a-9d9e-829c1135aa91" providerId="ADAL" clId="{CF9B42D6-8AAB-46DD-8CE2-80283452B22C}" dt="2024-11-19T21:05:07.621" v="1362" actId="47"/>
        <pc:sldMkLst>
          <pc:docMk/>
          <pc:sldMk cId="3587130880" sldId="2028"/>
        </pc:sldMkLst>
      </pc:sldChg>
      <pc:sldChg chg="addSp delSp modSp new mod modClrScheme chgLayout">
        <pc:chgData name="Asher Curtis" userId="494c4f5b-6d11-415a-9d9e-829c1135aa91" providerId="ADAL" clId="{CF9B42D6-8AAB-46DD-8CE2-80283452B22C}" dt="2024-11-19T20:59:33.559" v="922" actId="1076"/>
        <pc:sldMkLst>
          <pc:docMk/>
          <pc:sldMk cId="2425240567" sldId="2029"/>
        </pc:sldMkLst>
        <pc:spChg chg="del">
          <ac:chgData name="Asher Curtis" userId="494c4f5b-6d11-415a-9d9e-829c1135aa91" providerId="ADAL" clId="{CF9B42D6-8AAB-46DD-8CE2-80283452B22C}" dt="2024-11-19T20:59:11.814" v="898" actId="700"/>
          <ac:spMkLst>
            <pc:docMk/>
            <pc:sldMk cId="2425240567" sldId="2029"/>
            <ac:spMk id="2" creationId="{C0AF03C3-B6BF-DD63-3B13-7BBD1178B1AA}"/>
          </ac:spMkLst>
        </pc:spChg>
        <pc:spChg chg="del">
          <ac:chgData name="Asher Curtis" userId="494c4f5b-6d11-415a-9d9e-829c1135aa91" providerId="ADAL" clId="{CF9B42D6-8AAB-46DD-8CE2-80283452B22C}" dt="2024-11-19T20:59:11.814" v="898" actId="700"/>
          <ac:spMkLst>
            <pc:docMk/>
            <pc:sldMk cId="2425240567" sldId="2029"/>
            <ac:spMk id="3" creationId="{A1569ACE-0BA7-5252-F8DA-E93F57552802}"/>
          </ac:spMkLst>
        </pc:spChg>
        <pc:picChg chg="add mod">
          <ac:chgData name="Asher Curtis" userId="494c4f5b-6d11-415a-9d9e-829c1135aa91" providerId="ADAL" clId="{CF9B42D6-8AAB-46DD-8CE2-80283452B22C}" dt="2024-11-19T20:59:33.559" v="922" actId="1076"/>
          <ac:picMkLst>
            <pc:docMk/>
            <pc:sldMk cId="2425240567" sldId="2029"/>
            <ac:picMk id="5" creationId="{9FEAE958-BCB0-0CC0-0CB5-A87AE2CA35FB}"/>
          </ac:picMkLst>
        </pc:picChg>
      </pc:sldChg>
      <pc:sldChg chg="addSp delSp new mod modClrScheme chgLayout">
        <pc:chgData name="Asher Curtis" userId="494c4f5b-6d11-415a-9d9e-829c1135aa91" providerId="ADAL" clId="{CF9B42D6-8AAB-46DD-8CE2-80283452B22C}" dt="2024-11-19T20:59:08.961" v="897" actId="700"/>
        <pc:sldMkLst>
          <pc:docMk/>
          <pc:sldMk cId="473077602" sldId="2030"/>
        </pc:sldMkLst>
        <pc:spChg chg="del">
          <ac:chgData name="Asher Curtis" userId="494c4f5b-6d11-415a-9d9e-829c1135aa91" providerId="ADAL" clId="{CF9B42D6-8AAB-46DD-8CE2-80283452B22C}" dt="2024-11-19T20:59:08.961" v="897" actId="700"/>
          <ac:spMkLst>
            <pc:docMk/>
            <pc:sldMk cId="473077602" sldId="2030"/>
            <ac:spMk id="2" creationId="{8B931C3E-81C9-316C-8D46-AC100E58827F}"/>
          </ac:spMkLst>
        </pc:spChg>
        <pc:spChg chg="del">
          <ac:chgData name="Asher Curtis" userId="494c4f5b-6d11-415a-9d9e-829c1135aa91" providerId="ADAL" clId="{CF9B42D6-8AAB-46DD-8CE2-80283452B22C}" dt="2024-11-19T20:59:08.961" v="897" actId="700"/>
          <ac:spMkLst>
            <pc:docMk/>
            <pc:sldMk cId="473077602" sldId="2030"/>
            <ac:spMk id="3" creationId="{10559DCE-2197-B751-F2CD-D00A40AC2878}"/>
          </ac:spMkLst>
        </pc:spChg>
        <pc:picChg chg="add">
          <ac:chgData name="Asher Curtis" userId="494c4f5b-6d11-415a-9d9e-829c1135aa91" providerId="ADAL" clId="{CF9B42D6-8AAB-46DD-8CE2-80283452B22C}" dt="2024-11-19T19:23:50.668" v="6" actId="22"/>
          <ac:picMkLst>
            <pc:docMk/>
            <pc:sldMk cId="473077602" sldId="2030"/>
            <ac:picMk id="5" creationId="{7DC5123F-1169-B1AA-4C1A-9399B5DD6357}"/>
          </ac:picMkLst>
        </pc:picChg>
      </pc:sldChg>
      <pc:sldChg chg="addSp delSp new del mod">
        <pc:chgData name="Asher Curtis" userId="494c4f5b-6d11-415a-9d9e-829c1135aa91" providerId="ADAL" clId="{CF9B42D6-8AAB-46DD-8CE2-80283452B22C}" dt="2024-11-19T20:59:13.246" v="899" actId="47"/>
        <pc:sldMkLst>
          <pc:docMk/>
          <pc:sldMk cId="2419036412" sldId="2031"/>
        </pc:sldMkLst>
        <pc:picChg chg="add del">
          <ac:chgData name="Asher Curtis" userId="494c4f5b-6d11-415a-9d9e-829c1135aa91" providerId="ADAL" clId="{CF9B42D6-8AAB-46DD-8CE2-80283452B22C}" dt="2024-11-19T20:59:02.971" v="895" actId="21"/>
          <ac:picMkLst>
            <pc:docMk/>
            <pc:sldMk cId="2419036412" sldId="2031"/>
            <ac:picMk id="5" creationId="{32833FCA-7773-7E93-52E2-593D9DBA9F15}"/>
          </ac:picMkLst>
        </pc:picChg>
      </pc:sldChg>
      <pc:sldChg chg="addSp delSp modSp new mod">
        <pc:chgData name="Asher Curtis" userId="494c4f5b-6d11-415a-9d9e-829c1135aa91" providerId="ADAL" clId="{CF9B42D6-8AAB-46DD-8CE2-80283452B22C}" dt="2024-11-19T20:00:03.813" v="102" actId="1076"/>
        <pc:sldMkLst>
          <pc:docMk/>
          <pc:sldMk cId="3891749962" sldId="2032"/>
        </pc:sldMkLst>
        <pc:graphicFrameChg chg="add del mod">
          <ac:chgData name="Asher Curtis" userId="494c4f5b-6d11-415a-9d9e-829c1135aa91" providerId="ADAL" clId="{CF9B42D6-8AAB-46DD-8CE2-80283452B22C}" dt="2024-11-19T19:58:51.194" v="90" actId="478"/>
          <ac:graphicFrameMkLst>
            <pc:docMk/>
            <pc:sldMk cId="3891749962" sldId="2032"/>
            <ac:graphicFrameMk id="2" creationId="{2BDDF0E6-ADA2-75C0-B4B0-C382795CAC4E}"/>
          </ac:graphicFrameMkLst>
        </pc:graphicFrameChg>
        <pc:graphicFrameChg chg="add del mod">
          <ac:chgData name="Asher Curtis" userId="494c4f5b-6d11-415a-9d9e-829c1135aa91" providerId="ADAL" clId="{CF9B42D6-8AAB-46DD-8CE2-80283452B22C}" dt="2024-11-19T19:58:51.194" v="90" actId="478"/>
          <ac:graphicFrameMkLst>
            <pc:docMk/>
            <pc:sldMk cId="3891749962" sldId="2032"/>
            <ac:graphicFrameMk id="3" creationId="{F944E4D7-852C-5E00-8A61-68554ABAA99C}"/>
          </ac:graphicFrameMkLst>
        </pc:graphicFrameChg>
        <pc:graphicFrameChg chg="add del mod">
          <ac:chgData name="Asher Curtis" userId="494c4f5b-6d11-415a-9d9e-829c1135aa91" providerId="ADAL" clId="{CF9B42D6-8AAB-46DD-8CE2-80283452B22C}" dt="2024-11-19T19:58:51.194" v="90" actId="478"/>
          <ac:graphicFrameMkLst>
            <pc:docMk/>
            <pc:sldMk cId="3891749962" sldId="2032"/>
            <ac:graphicFrameMk id="4" creationId="{49FF3A2F-7877-9EDE-81F1-08C8BCF8C4C1}"/>
          </ac:graphicFrameMkLst>
        </pc:graphicFrameChg>
        <pc:graphicFrameChg chg="add del mod">
          <ac:chgData name="Asher Curtis" userId="494c4f5b-6d11-415a-9d9e-829c1135aa91" providerId="ADAL" clId="{CF9B42D6-8AAB-46DD-8CE2-80283452B22C}" dt="2024-11-19T19:58:49.668" v="89" actId="478"/>
          <ac:graphicFrameMkLst>
            <pc:docMk/>
            <pc:sldMk cId="3891749962" sldId="2032"/>
            <ac:graphicFrameMk id="5" creationId="{2AD04606-AADC-622A-2398-5B6D43E10E75}"/>
          </ac:graphicFrameMkLst>
        </pc:graphicFrameChg>
        <pc:graphicFrameChg chg="add del mod">
          <ac:chgData name="Asher Curtis" userId="494c4f5b-6d11-415a-9d9e-829c1135aa91" providerId="ADAL" clId="{CF9B42D6-8AAB-46DD-8CE2-80283452B22C}" dt="2024-11-19T19:59:09.794" v="93" actId="478"/>
          <ac:graphicFrameMkLst>
            <pc:docMk/>
            <pc:sldMk cId="3891749962" sldId="2032"/>
            <ac:graphicFrameMk id="6" creationId="{4C9BDA59-0E25-EAC2-F50F-925CBB33266E}"/>
          </ac:graphicFrameMkLst>
        </pc:graphicFrameChg>
        <pc:picChg chg="add del mod">
          <ac:chgData name="Asher Curtis" userId="494c4f5b-6d11-415a-9d9e-829c1135aa91" providerId="ADAL" clId="{CF9B42D6-8AAB-46DD-8CE2-80283452B22C}" dt="2024-11-19T20:00:01.266" v="101" actId="478"/>
          <ac:picMkLst>
            <pc:docMk/>
            <pc:sldMk cId="3891749962" sldId="2032"/>
            <ac:picMk id="8" creationId="{0DDF9810-7769-12A3-671D-52DDCDBC0845}"/>
          </ac:picMkLst>
        </pc:picChg>
        <pc:picChg chg="add mod">
          <ac:chgData name="Asher Curtis" userId="494c4f5b-6d11-415a-9d9e-829c1135aa91" providerId="ADAL" clId="{CF9B42D6-8AAB-46DD-8CE2-80283452B22C}" dt="2024-11-19T20:00:03.813" v="102" actId="1076"/>
          <ac:picMkLst>
            <pc:docMk/>
            <pc:sldMk cId="3891749962" sldId="2032"/>
            <ac:picMk id="10" creationId="{FE4B96AE-ACD6-9F08-EB78-770D9A8F6B58}"/>
          </ac:picMkLst>
        </pc:picChg>
      </pc:sldChg>
      <pc:sldChg chg="addSp modSp new mod">
        <pc:chgData name="Asher Curtis" userId="494c4f5b-6d11-415a-9d9e-829c1135aa91" providerId="ADAL" clId="{CF9B42D6-8AAB-46DD-8CE2-80283452B22C}" dt="2024-11-19T20:06:54.471" v="586" actId="20577"/>
        <pc:sldMkLst>
          <pc:docMk/>
          <pc:sldMk cId="2675364311" sldId="2033"/>
        </pc:sldMkLst>
        <pc:spChg chg="add mod">
          <ac:chgData name="Asher Curtis" userId="494c4f5b-6d11-415a-9d9e-829c1135aa91" providerId="ADAL" clId="{CF9B42D6-8AAB-46DD-8CE2-80283452B22C}" dt="2024-11-19T20:06:54.471" v="586" actId="20577"/>
          <ac:spMkLst>
            <pc:docMk/>
            <pc:sldMk cId="2675364311" sldId="2033"/>
            <ac:spMk id="3" creationId="{7E9C6314-D19D-F20C-5120-5E8F5C5D5EB2}"/>
          </ac:spMkLst>
        </pc:spChg>
      </pc:sldChg>
      <pc:sldChg chg="modSp add mod ord">
        <pc:chgData name="Asher Curtis" userId="494c4f5b-6d11-415a-9d9e-829c1135aa91" providerId="ADAL" clId="{CF9B42D6-8AAB-46DD-8CE2-80283452B22C}" dt="2024-11-19T20:08:06.407" v="594" actId="113"/>
        <pc:sldMkLst>
          <pc:docMk/>
          <pc:sldMk cId="2722744008" sldId="2034"/>
        </pc:sldMkLst>
        <pc:spChg chg="mod">
          <ac:chgData name="Asher Curtis" userId="494c4f5b-6d11-415a-9d9e-829c1135aa91" providerId="ADAL" clId="{CF9B42D6-8AAB-46DD-8CE2-80283452B22C}" dt="2024-11-19T20:08:06.407" v="594" actId="113"/>
          <ac:spMkLst>
            <pc:docMk/>
            <pc:sldMk cId="2722744008" sldId="2034"/>
            <ac:spMk id="3" creationId="{461ADB85-1FD8-02A7-7FF9-CE40EBDCBE6F}"/>
          </ac:spMkLst>
        </pc:spChg>
      </pc:sldChg>
      <pc:sldChg chg="addSp modSp new ord">
        <pc:chgData name="Asher Curtis" userId="494c4f5b-6d11-415a-9d9e-829c1135aa91" providerId="ADAL" clId="{CF9B42D6-8AAB-46DD-8CE2-80283452B22C}" dt="2024-11-19T20:59:04.679" v="896"/>
        <pc:sldMkLst>
          <pc:docMk/>
          <pc:sldMk cId="2244704539" sldId="2035"/>
        </pc:sldMkLst>
        <pc:picChg chg="add mod">
          <ac:chgData name="Asher Curtis" userId="494c4f5b-6d11-415a-9d9e-829c1135aa91" providerId="ADAL" clId="{CF9B42D6-8AAB-46DD-8CE2-80283452B22C}" dt="2024-11-19T20:59:04.679" v="896"/>
          <ac:picMkLst>
            <pc:docMk/>
            <pc:sldMk cId="2244704539" sldId="2035"/>
            <ac:picMk id="5" creationId="{32833FCA-7773-7E93-52E2-593D9DBA9F15}"/>
          </ac:picMkLst>
        </pc:picChg>
      </pc:sldChg>
      <pc:sldChg chg="modSp new mod">
        <pc:chgData name="Asher Curtis" userId="494c4f5b-6d11-415a-9d9e-829c1135aa91" providerId="ADAL" clId="{CF9B42D6-8AAB-46DD-8CE2-80283452B22C}" dt="2024-11-19T20:58:54.480" v="892" actId="20577"/>
        <pc:sldMkLst>
          <pc:docMk/>
          <pc:sldMk cId="1419304647" sldId="2036"/>
        </pc:sldMkLst>
        <pc:spChg chg="mod">
          <ac:chgData name="Asher Curtis" userId="494c4f5b-6d11-415a-9d9e-829c1135aa91" providerId="ADAL" clId="{CF9B42D6-8AAB-46DD-8CE2-80283452B22C}" dt="2024-11-19T20:57:10.711" v="628" actId="20577"/>
          <ac:spMkLst>
            <pc:docMk/>
            <pc:sldMk cId="1419304647" sldId="2036"/>
            <ac:spMk id="2" creationId="{9883413A-4B10-EF55-76BC-A7AD411499AC}"/>
          </ac:spMkLst>
        </pc:spChg>
        <pc:spChg chg="mod">
          <ac:chgData name="Asher Curtis" userId="494c4f5b-6d11-415a-9d9e-829c1135aa91" providerId="ADAL" clId="{CF9B42D6-8AAB-46DD-8CE2-80283452B22C}" dt="2024-11-19T20:58:54.480" v="892" actId="20577"/>
          <ac:spMkLst>
            <pc:docMk/>
            <pc:sldMk cId="1419304647" sldId="2036"/>
            <ac:spMk id="3" creationId="{DC104E9E-2F93-638A-4741-453BC2312256}"/>
          </ac:spMkLst>
        </pc:spChg>
      </pc:sldChg>
      <pc:sldChg chg="modSp add mod">
        <pc:chgData name="Asher Curtis" userId="494c4f5b-6d11-415a-9d9e-829c1135aa91" providerId="ADAL" clId="{CF9B42D6-8AAB-46DD-8CE2-80283452B22C}" dt="2024-11-19T21:04:07.823" v="1352" actId="20577"/>
        <pc:sldMkLst>
          <pc:docMk/>
          <pc:sldMk cId="3220529299" sldId="2037"/>
        </pc:sldMkLst>
        <pc:spChg chg="mod">
          <ac:chgData name="Asher Curtis" userId="494c4f5b-6d11-415a-9d9e-829c1135aa91" providerId="ADAL" clId="{CF9B42D6-8AAB-46DD-8CE2-80283452B22C}" dt="2024-11-19T21:04:07.823" v="1352" actId="20577"/>
          <ac:spMkLst>
            <pc:docMk/>
            <pc:sldMk cId="3220529299" sldId="2037"/>
            <ac:spMk id="3" creationId="{92DCB414-4E54-5F19-CB30-8BD03DD34180}"/>
          </ac:spMkLst>
        </pc:spChg>
      </pc:sldChg>
      <pc:sldChg chg="modSp add mod ord">
        <pc:chgData name="Asher Curtis" userId="494c4f5b-6d11-415a-9d9e-829c1135aa91" providerId="ADAL" clId="{CF9B42D6-8AAB-46DD-8CE2-80283452B22C}" dt="2024-11-19T21:04:47.341" v="1361" actId="108"/>
        <pc:sldMkLst>
          <pc:docMk/>
          <pc:sldMk cId="423432671" sldId="2038"/>
        </pc:sldMkLst>
        <pc:spChg chg="mod">
          <ac:chgData name="Asher Curtis" userId="494c4f5b-6d11-415a-9d9e-829c1135aa91" providerId="ADAL" clId="{CF9B42D6-8AAB-46DD-8CE2-80283452B22C}" dt="2024-11-19T21:04:47.341" v="1361" actId="108"/>
          <ac:spMkLst>
            <pc:docMk/>
            <pc:sldMk cId="423432671" sldId="2038"/>
            <ac:spMk id="3" creationId="{07A572C2-926A-B3E4-DE86-F47AA6559E7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3" tIns="48327" rIns="96653" bIns="48327" rtlCol="0"/>
          <a:lstStyle>
            <a:lvl1pPr algn="l" fontAlgn="auto">
              <a:spcBef>
                <a:spcPts val="0"/>
              </a:spcBef>
              <a:spcAft>
                <a:spcPts val="0"/>
              </a:spcAft>
              <a:defRPr sz="1200">
                <a:latin typeface="+mn-lt"/>
                <a:cs typeface="+mn-cs"/>
              </a:defRPr>
            </a:lvl1pPr>
          </a:lstStyle>
          <a:p>
            <a:pPr>
              <a:defRPr/>
            </a:pPr>
            <a:endParaRPr lang="en-US">
              <a:latin typeface="Arial" panose="020B0604020202020204" pitchFamily="34" charset="0"/>
            </a:endParaRPr>
          </a:p>
        </p:txBody>
      </p:sp>
      <p:sp>
        <p:nvSpPr>
          <p:cNvPr id="3" name="Date Placeholder 2"/>
          <p:cNvSpPr>
            <a:spLocks noGrp="1"/>
          </p:cNvSpPr>
          <p:nvPr>
            <p:ph type="dt" sz="quarter" idx="1"/>
          </p:nvPr>
        </p:nvSpPr>
        <p:spPr>
          <a:xfrm>
            <a:off x="5438458" y="0"/>
            <a:ext cx="4160520" cy="365760"/>
          </a:xfrm>
          <a:prstGeom prst="rect">
            <a:avLst/>
          </a:prstGeom>
        </p:spPr>
        <p:txBody>
          <a:bodyPr vert="horz" lIns="96653" tIns="48327" rIns="96653" bIns="48327" rtlCol="0"/>
          <a:lstStyle>
            <a:lvl1pPr algn="r" fontAlgn="auto">
              <a:spcBef>
                <a:spcPts val="0"/>
              </a:spcBef>
              <a:spcAft>
                <a:spcPts val="0"/>
              </a:spcAft>
              <a:defRPr sz="1200" smtClean="0">
                <a:latin typeface="+mn-lt"/>
                <a:cs typeface="+mn-cs"/>
              </a:defRPr>
            </a:lvl1pPr>
          </a:lstStyle>
          <a:p>
            <a:pPr>
              <a:defRPr/>
            </a:pPr>
            <a:fld id="{F87AE820-DFE1-4C3C-B564-108A438BD633}" type="datetimeFigureOut">
              <a:rPr lang="en-US">
                <a:latin typeface="Arial" panose="020B0604020202020204" pitchFamily="34" charset="0"/>
              </a:rPr>
              <a:pPr>
                <a:defRPr/>
              </a:pPr>
              <a:t>11/19/2024</a:t>
            </a:fld>
            <a:endParaRPr lang="en-US">
              <a:latin typeface="Arial" panose="020B0604020202020204" pitchFamily="34" charset="0"/>
            </a:endParaRPr>
          </a:p>
        </p:txBody>
      </p:sp>
      <p:sp>
        <p:nvSpPr>
          <p:cNvPr id="4" name="Footer Placeholder 3"/>
          <p:cNvSpPr>
            <a:spLocks noGrp="1"/>
          </p:cNvSpPr>
          <p:nvPr>
            <p:ph type="ftr" sz="quarter" idx="2"/>
          </p:nvPr>
        </p:nvSpPr>
        <p:spPr>
          <a:xfrm>
            <a:off x="0" y="6948171"/>
            <a:ext cx="4160520" cy="365760"/>
          </a:xfrm>
          <a:prstGeom prst="rect">
            <a:avLst/>
          </a:prstGeom>
        </p:spPr>
        <p:txBody>
          <a:bodyPr vert="horz" lIns="96653" tIns="48327" rIns="96653" bIns="48327" rtlCol="0" anchor="b"/>
          <a:lstStyle>
            <a:lvl1pPr algn="l" fontAlgn="auto">
              <a:spcBef>
                <a:spcPts val="0"/>
              </a:spcBef>
              <a:spcAft>
                <a:spcPts val="0"/>
              </a:spcAft>
              <a:defRPr sz="1200">
                <a:latin typeface="+mn-lt"/>
                <a:cs typeface="+mn-cs"/>
              </a:defRPr>
            </a:lvl1pPr>
          </a:lstStyle>
          <a:p>
            <a:pPr>
              <a:defRPr/>
            </a:pPr>
            <a:endParaRPr lang="en-US">
              <a:latin typeface="Arial" panose="020B0604020202020204" pitchFamily="34" charset="0"/>
            </a:endParaRPr>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53" tIns="48327" rIns="96653" bIns="48327" rtlCol="0" anchor="b"/>
          <a:lstStyle>
            <a:lvl1pPr algn="r" fontAlgn="auto">
              <a:spcBef>
                <a:spcPts val="0"/>
              </a:spcBef>
              <a:spcAft>
                <a:spcPts val="0"/>
              </a:spcAft>
              <a:defRPr sz="1200" smtClean="0">
                <a:latin typeface="+mn-lt"/>
                <a:cs typeface="+mn-cs"/>
              </a:defRPr>
            </a:lvl1pPr>
          </a:lstStyle>
          <a:p>
            <a:pPr>
              <a:defRPr/>
            </a:pPr>
            <a:fld id="{429C84BD-FF2B-4119-9416-77652C2C47E2}" type="slidenum">
              <a:rPr lang="en-US">
                <a:latin typeface="Arial" panose="020B0604020202020204" pitchFamily="34" charset="0"/>
              </a:rPr>
              <a:pPr>
                <a:defRPr/>
              </a:pPr>
              <a:t>‹#›</a:t>
            </a:fld>
            <a:endParaRPr lang="en-US">
              <a:latin typeface="Arial" panose="020B0604020202020204" pitchFamily="34" charset="0"/>
            </a:endParaRPr>
          </a:p>
        </p:txBody>
      </p:sp>
    </p:spTree>
    <p:extLst>
      <p:ext uri="{BB962C8B-B14F-4D97-AF65-F5344CB8AC3E}">
        <p14:creationId xmlns:p14="http://schemas.microsoft.com/office/powerpoint/2010/main" val="137617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3" tIns="48327" rIns="96653" bIns="48327" rtlCol="0"/>
          <a:lstStyle>
            <a:lvl1pPr algn="l" fontAlgn="auto">
              <a:spcBef>
                <a:spcPts val="0"/>
              </a:spcBef>
              <a:spcAft>
                <a:spcPts val="0"/>
              </a:spcAft>
              <a:defRPr sz="1200">
                <a:latin typeface="Arial" panose="020B0604020202020204" pitchFamily="34" charset="0"/>
                <a:cs typeface="+mn-cs"/>
              </a:defRPr>
            </a:lvl1pPr>
          </a:lstStyle>
          <a:p>
            <a:pPr>
              <a:defRPr/>
            </a:pPr>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53" tIns="48327" rIns="96653" bIns="48327" rtlCol="0"/>
          <a:lstStyle>
            <a:lvl1pPr algn="r" fontAlgn="auto">
              <a:spcBef>
                <a:spcPts val="0"/>
              </a:spcBef>
              <a:spcAft>
                <a:spcPts val="0"/>
              </a:spcAft>
              <a:defRPr sz="1200" smtClean="0">
                <a:latin typeface="Arial" panose="020B0604020202020204" pitchFamily="34" charset="0"/>
                <a:cs typeface="+mn-cs"/>
              </a:defRPr>
            </a:lvl1pPr>
          </a:lstStyle>
          <a:p>
            <a:pPr>
              <a:defRPr/>
            </a:pPr>
            <a:fld id="{7C0560D2-22A1-4522-9A61-5BC081CC233D}" type="datetimeFigureOut">
              <a:rPr lang="en-US" smtClean="0"/>
              <a:pPr>
                <a:defRPr/>
              </a:pPr>
              <a:t>11/19/2024</a:t>
            </a:fld>
            <a:endParaRPr lang="en-US"/>
          </a:p>
        </p:txBody>
      </p:sp>
      <p:sp>
        <p:nvSpPr>
          <p:cNvPr id="4" name="Slide Image Placeholder 3"/>
          <p:cNvSpPr>
            <a:spLocks noGrp="1" noRot="1" noChangeAspect="1"/>
          </p:cNvSpPr>
          <p:nvPr>
            <p:ph type="sldImg" idx="2"/>
          </p:nvPr>
        </p:nvSpPr>
        <p:spPr>
          <a:xfrm>
            <a:off x="2362200" y="547688"/>
            <a:ext cx="4876800" cy="274320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53" tIns="48327" rIns="96653" bIns="48327" rtlCol="0" anchor="b"/>
          <a:lstStyle>
            <a:lvl1pPr algn="l" fontAlgn="auto">
              <a:spcBef>
                <a:spcPts val="0"/>
              </a:spcBef>
              <a:spcAft>
                <a:spcPts val="0"/>
              </a:spcAft>
              <a:defRPr sz="1200">
                <a:latin typeface="Arial" panose="020B0604020202020204"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53" tIns="48327" rIns="96653" bIns="48327" rtlCol="0" anchor="b"/>
          <a:lstStyle>
            <a:lvl1pPr algn="r" fontAlgn="auto">
              <a:spcBef>
                <a:spcPts val="0"/>
              </a:spcBef>
              <a:spcAft>
                <a:spcPts val="0"/>
              </a:spcAft>
              <a:defRPr sz="1200" smtClean="0">
                <a:latin typeface="Arial" panose="020B0604020202020204" pitchFamily="34" charset="0"/>
                <a:cs typeface="+mn-cs"/>
              </a:defRPr>
            </a:lvl1pPr>
          </a:lstStyle>
          <a:p>
            <a:pPr>
              <a:defRPr/>
            </a:pPr>
            <a:fld id="{7B479713-0D50-44A6-B1F4-4082749E615F}" type="slidenum">
              <a:rPr lang="en-US" smtClean="0"/>
              <a:pPr>
                <a:defRPr/>
              </a:pPr>
              <a:t>‹#›</a:t>
            </a:fld>
            <a:endParaRPr lang="en-US"/>
          </a:p>
        </p:txBody>
      </p:sp>
    </p:spTree>
    <p:extLst>
      <p:ext uri="{BB962C8B-B14F-4D97-AF65-F5344CB8AC3E}">
        <p14:creationId xmlns:p14="http://schemas.microsoft.com/office/powerpoint/2010/main" val="171921462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457200"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457200"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457200"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457200"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4417D-1188-4C37-8002-C7B0954B3805}" type="slidenum">
              <a:rPr lang="en-US" smtClean="0"/>
              <a:t>16</a:t>
            </a:fld>
            <a:endParaRPr lang="en-US"/>
          </a:p>
        </p:txBody>
      </p:sp>
    </p:spTree>
    <p:extLst>
      <p:ext uri="{BB962C8B-B14F-4D97-AF65-F5344CB8AC3E}">
        <p14:creationId xmlns:p14="http://schemas.microsoft.com/office/powerpoint/2010/main" val="6858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hit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1951" y="3014332"/>
            <a:ext cx="7762875" cy="538609"/>
          </a:xfrm>
          <a:prstGeom prst="rect">
            <a:avLst/>
          </a:prstGeom>
        </p:spPr>
        <p:txBody>
          <a:bodyPr anchor="t" anchorCtr="0"/>
          <a:lstStyle>
            <a:lvl1pPr marL="0" indent="0" algn="l">
              <a:spcBef>
                <a:spcPts val="0"/>
              </a:spcBef>
              <a:spcAft>
                <a:spcPts val="300"/>
              </a:spcAft>
              <a:buNone/>
              <a:defRPr sz="2900" b="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name</a:t>
            </a:r>
          </a:p>
        </p:txBody>
      </p:sp>
      <p:sp>
        <p:nvSpPr>
          <p:cNvPr id="7" name="Title 1"/>
          <p:cNvSpPr>
            <a:spLocks noGrp="1"/>
          </p:cNvSpPr>
          <p:nvPr>
            <p:ph type="title" hasCustomPrompt="1"/>
          </p:nvPr>
        </p:nvSpPr>
        <p:spPr>
          <a:xfrm>
            <a:off x="361951" y="1419523"/>
            <a:ext cx="7743825" cy="1272143"/>
          </a:xfrm>
          <a:prstGeom prst="rect">
            <a:avLst/>
          </a:prstGeom>
        </p:spPr>
        <p:txBody>
          <a:bodyPr anchor="b" anchorCtr="0"/>
          <a:lstStyle>
            <a:lvl1pPr algn="l">
              <a:lnSpc>
                <a:spcPts val="4600"/>
              </a:lnSpc>
              <a:spcBef>
                <a:spcPts val="0"/>
              </a:spcBef>
              <a:defRPr sz="4400" b="0" cap="all" spc="-30" baseline="0">
                <a:solidFill>
                  <a:schemeClr val="tx2"/>
                </a:solidFill>
                <a:latin typeface="Arial Black" panose="020B0A04020102020204" pitchFamily="34" charset="0"/>
              </a:defRPr>
            </a:lvl1pPr>
          </a:lstStyle>
          <a:p>
            <a:r>
              <a:rPr lang="en-US"/>
              <a:t>Click to edit master title style</a:t>
            </a:r>
          </a:p>
        </p:txBody>
      </p:sp>
      <p:sp>
        <p:nvSpPr>
          <p:cNvPr id="13" name="Freeform 12"/>
          <p:cNvSpPr>
            <a:spLocks/>
          </p:cNvSpPr>
          <p:nvPr userDrawn="1"/>
        </p:nvSpPr>
        <p:spPr bwMode="auto">
          <a:xfrm>
            <a:off x="7951304" y="384934"/>
            <a:ext cx="1192696" cy="799273"/>
          </a:xfrm>
          <a:custGeom>
            <a:avLst/>
            <a:gdLst>
              <a:gd name="T0" fmla="*/ 88 w 3456"/>
              <a:gd name="T1" fmla="*/ 0 h 2317"/>
              <a:gd name="T2" fmla="*/ 462 w 3456"/>
              <a:gd name="T3" fmla="*/ 0 h 2317"/>
              <a:gd name="T4" fmla="*/ 1159 w 3456"/>
              <a:gd name="T5" fmla="*/ 0 h 2317"/>
              <a:gd name="T6" fmla="*/ 1231 w 3456"/>
              <a:gd name="T7" fmla="*/ 419 h 2317"/>
              <a:gd name="T8" fmla="*/ 953 w 3456"/>
              <a:gd name="T9" fmla="*/ 419 h 2317"/>
              <a:gd name="T10" fmla="*/ 1239 w 3456"/>
              <a:gd name="T11" fmla="*/ 1591 h 2317"/>
              <a:gd name="T12" fmla="*/ 1298 w 3456"/>
              <a:gd name="T13" fmla="*/ 1374 h 2317"/>
              <a:gd name="T14" fmla="*/ 1387 w 3456"/>
              <a:gd name="T15" fmla="*/ 1044 h 2317"/>
              <a:gd name="T16" fmla="*/ 1487 w 3456"/>
              <a:gd name="T17" fmla="*/ 673 h 2317"/>
              <a:gd name="T18" fmla="*/ 1580 w 3456"/>
              <a:gd name="T19" fmla="*/ 328 h 2317"/>
              <a:gd name="T20" fmla="*/ 1646 w 3456"/>
              <a:gd name="T21" fmla="*/ 81 h 2317"/>
              <a:gd name="T22" fmla="*/ 1763 w 3456"/>
              <a:gd name="T23" fmla="*/ 0 h 2317"/>
              <a:gd name="T24" fmla="*/ 2093 w 3456"/>
              <a:gd name="T25" fmla="*/ 0 h 2317"/>
              <a:gd name="T26" fmla="*/ 2122 w 3456"/>
              <a:gd name="T27" fmla="*/ 113 h 2317"/>
              <a:gd name="T28" fmla="*/ 2189 w 3456"/>
              <a:gd name="T29" fmla="*/ 380 h 2317"/>
              <a:gd name="T30" fmla="*/ 2277 w 3456"/>
              <a:gd name="T31" fmla="*/ 734 h 2317"/>
              <a:gd name="T32" fmla="*/ 2369 w 3456"/>
              <a:gd name="T33" fmla="*/ 1105 h 2317"/>
              <a:gd name="T34" fmla="*/ 2447 w 3456"/>
              <a:gd name="T35" fmla="*/ 1420 h 2317"/>
              <a:gd name="T36" fmla="*/ 2496 w 3456"/>
              <a:gd name="T37" fmla="*/ 1611 h 2317"/>
              <a:gd name="T38" fmla="*/ 2634 w 3456"/>
              <a:gd name="T39" fmla="*/ 419 h 2317"/>
              <a:gd name="T40" fmla="*/ 2536 w 3456"/>
              <a:gd name="T41" fmla="*/ 281 h 2317"/>
              <a:gd name="T42" fmla="*/ 2536 w 3456"/>
              <a:gd name="T43" fmla="*/ 0 h 2317"/>
              <a:gd name="T44" fmla="*/ 3215 w 3456"/>
              <a:gd name="T45" fmla="*/ 419 h 2317"/>
              <a:gd name="T46" fmla="*/ 3178 w 3456"/>
              <a:gd name="T47" fmla="*/ 446 h 2317"/>
              <a:gd name="T48" fmla="*/ 3127 w 3456"/>
              <a:gd name="T49" fmla="*/ 640 h 2317"/>
              <a:gd name="T50" fmla="*/ 3041 w 3456"/>
              <a:gd name="T51" fmla="*/ 967 h 2317"/>
              <a:gd name="T52" fmla="*/ 2938 w 3456"/>
              <a:gd name="T53" fmla="*/ 1360 h 2317"/>
              <a:gd name="T54" fmla="*/ 2833 w 3456"/>
              <a:gd name="T55" fmla="*/ 1754 h 2317"/>
              <a:gd name="T56" fmla="*/ 2746 w 3456"/>
              <a:gd name="T57" fmla="*/ 2084 h 2317"/>
              <a:gd name="T58" fmla="*/ 2693 w 3456"/>
              <a:gd name="T59" fmla="*/ 2286 h 2317"/>
              <a:gd name="T60" fmla="*/ 2525 w 3456"/>
              <a:gd name="T61" fmla="*/ 2317 h 2317"/>
              <a:gd name="T62" fmla="*/ 2242 w 3456"/>
              <a:gd name="T63" fmla="*/ 2317 h 2317"/>
              <a:gd name="T64" fmla="*/ 2020 w 3456"/>
              <a:gd name="T65" fmla="*/ 2301 h 2317"/>
              <a:gd name="T66" fmla="*/ 1977 w 3456"/>
              <a:gd name="T67" fmla="*/ 2131 h 2317"/>
              <a:gd name="T68" fmla="*/ 1906 w 3456"/>
              <a:gd name="T69" fmla="*/ 1845 h 2317"/>
              <a:gd name="T70" fmla="*/ 1825 w 3456"/>
              <a:gd name="T71" fmla="*/ 1527 h 2317"/>
              <a:gd name="T72" fmla="*/ 1758 w 3456"/>
              <a:gd name="T73" fmla="*/ 1258 h 2317"/>
              <a:gd name="T74" fmla="*/ 1725 w 3456"/>
              <a:gd name="T75" fmla="*/ 1126 h 2317"/>
              <a:gd name="T76" fmla="*/ 1705 w 3456"/>
              <a:gd name="T77" fmla="*/ 1195 h 2317"/>
              <a:gd name="T78" fmla="*/ 1644 w 3456"/>
              <a:gd name="T79" fmla="*/ 1428 h 2317"/>
              <a:gd name="T80" fmla="*/ 1561 w 3456"/>
              <a:gd name="T81" fmla="*/ 1739 h 2317"/>
              <a:gd name="T82" fmla="*/ 1481 w 3456"/>
              <a:gd name="T83" fmla="*/ 2045 h 2317"/>
              <a:gd name="T84" fmla="*/ 1423 w 3456"/>
              <a:gd name="T85" fmla="*/ 2263 h 2317"/>
              <a:gd name="T86" fmla="*/ 1272 w 3456"/>
              <a:gd name="T87" fmla="*/ 2317 h 2317"/>
              <a:gd name="T88" fmla="*/ 1012 w 3456"/>
              <a:gd name="T89" fmla="*/ 2317 h 2317"/>
              <a:gd name="T90" fmla="*/ 748 w 3456"/>
              <a:gd name="T91" fmla="*/ 2313 h 2317"/>
              <a:gd name="T92" fmla="*/ 711 w 3456"/>
              <a:gd name="T93" fmla="*/ 2169 h 2317"/>
              <a:gd name="T94" fmla="*/ 638 w 3456"/>
              <a:gd name="T95" fmla="*/ 1874 h 2317"/>
              <a:gd name="T96" fmla="*/ 542 w 3456"/>
              <a:gd name="T97" fmla="*/ 1494 h 2317"/>
              <a:gd name="T98" fmla="*/ 442 w 3456"/>
              <a:gd name="T99" fmla="*/ 1093 h 2317"/>
              <a:gd name="T100" fmla="*/ 353 w 3456"/>
              <a:gd name="T101" fmla="*/ 738 h 2317"/>
              <a:gd name="T102" fmla="*/ 291 w 3456"/>
              <a:gd name="T103" fmla="*/ 492 h 2317"/>
              <a:gd name="T104" fmla="*/ 118 w 3456"/>
              <a:gd name="T105" fmla="*/ 419 h 2317"/>
              <a:gd name="T106" fmla="*/ 0 w 3456"/>
              <a:gd name="T107" fmla="*/ 419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6" h="2317">
                <a:moveTo>
                  <a:pt x="0" y="0"/>
                </a:moveTo>
                <a:lnTo>
                  <a:pt x="15" y="0"/>
                </a:lnTo>
                <a:lnTo>
                  <a:pt x="22" y="0"/>
                </a:lnTo>
                <a:lnTo>
                  <a:pt x="43" y="0"/>
                </a:lnTo>
                <a:lnTo>
                  <a:pt x="71" y="0"/>
                </a:lnTo>
                <a:lnTo>
                  <a:pt x="88" y="0"/>
                </a:lnTo>
                <a:lnTo>
                  <a:pt x="189" y="0"/>
                </a:lnTo>
                <a:lnTo>
                  <a:pt x="237" y="0"/>
                </a:lnTo>
                <a:lnTo>
                  <a:pt x="289" y="0"/>
                </a:lnTo>
                <a:lnTo>
                  <a:pt x="345" y="0"/>
                </a:lnTo>
                <a:lnTo>
                  <a:pt x="402" y="0"/>
                </a:lnTo>
                <a:lnTo>
                  <a:pt x="462" y="0"/>
                </a:lnTo>
                <a:lnTo>
                  <a:pt x="941" y="0"/>
                </a:lnTo>
                <a:lnTo>
                  <a:pt x="993" y="0"/>
                </a:lnTo>
                <a:lnTo>
                  <a:pt x="1042" y="0"/>
                </a:lnTo>
                <a:lnTo>
                  <a:pt x="1106" y="0"/>
                </a:lnTo>
                <a:lnTo>
                  <a:pt x="1125" y="0"/>
                </a:lnTo>
                <a:lnTo>
                  <a:pt x="1159" y="0"/>
                </a:lnTo>
                <a:lnTo>
                  <a:pt x="1188" y="0"/>
                </a:lnTo>
                <a:lnTo>
                  <a:pt x="1231" y="0"/>
                </a:lnTo>
                <a:lnTo>
                  <a:pt x="1231" y="372"/>
                </a:lnTo>
                <a:lnTo>
                  <a:pt x="1231" y="394"/>
                </a:lnTo>
                <a:lnTo>
                  <a:pt x="1231" y="410"/>
                </a:lnTo>
                <a:lnTo>
                  <a:pt x="1231" y="419"/>
                </a:lnTo>
                <a:lnTo>
                  <a:pt x="1082" y="419"/>
                </a:lnTo>
                <a:lnTo>
                  <a:pt x="1053" y="419"/>
                </a:lnTo>
                <a:lnTo>
                  <a:pt x="1024" y="419"/>
                </a:lnTo>
                <a:lnTo>
                  <a:pt x="997" y="419"/>
                </a:lnTo>
                <a:lnTo>
                  <a:pt x="973" y="419"/>
                </a:lnTo>
                <a:lnTo>
                  <a:pt x="953" y="419"/>
                </a:lnTo>
                <a:lnTo>
                  <a:pt x="924" y="419"/>
                </a:lnTo>
                <a:lnTo>
                  <a:pt x="1226" y="1638"/>
                </a:lnTo>
                <a:lnTo>
                  <a:pt x="1227" y="1635"/>
                </a:lnTo>
                <a:lnTo>
                  <a:pt x="1229" y="1627"/>
                </a:lnTo>
                <a:lnTo>
                  <a:pt x="1234" y="1611"/>
                </a:lnTo>
                <a:lnTo>
                  <a:pt x="1239" y="1591"/>
                </a:lnTo>
                <a:lnTo>
                  <a:pt x="1246" y="1566"/>
                </a:lnTo>
                <a:lnTo>
                  <a:pt x="1255" y="1536"/>
                </a:lnTo>
                <a:lnTo>
                  <a:pt x="1264" y="1502"/>
                </a:lnTo>
                <a:lnTo>
                  <a:pt x="1275" y="1463"/>
                </a:lnTo>
                <a:lnTo>
                  <a:pt x="1286" y="1420"/>
                </a:lnTo>
                <a:lnTo>
                  <a:pt x="1298" y="1374"/>
                </a:lnTo>
                <a:lnTo>
                  <a:pt x="1311" y="1325"/>
                </a:lnTo>
                <a:lnTo>
                  <a:pt x="1325" y="1273"/>
                </a:lnTo>
                <a:lnTo>
                  <a:pt x="1339" y="1219"/>
                </a:lnTo>
                <a:lnTo>
                  <a:pt x="1355" y="1162"/>
                </a:lnTo>
                <a:lnTo>
                  <a:pt x="1371" y="1104"/>
                </a:lnTo>
                <a:lnTo>
                  <a:pt x="1387" y="1044"/>
                </a:lnTo>
                <a:lnTo>
                  <a:pt x="1403" y="984"/>
                </a:lnTo>
                <a:lnTo>
                  <a:pt x="1420" y="922"/>
                </a:lnTo>
                <a:lnTo>
                  <a:pt x="1437" y="860"/>
                </a:lnTo>
                <a:lnTo>
                  <a:pt x="1454" y="797"/>
                </a:lnTo>
                <a:lnTo>
                  <a:pt x="1470" y="734"/>
                </a:lnTo>
                <a:lnTo>
                  <a:pt x="1487" y="673"/>
                </a:lnTo>
                <a:lnTo>
                  <a:pt x="1504" y="611"/>
                </a:lnTo>
                <a:lnTo>
                  <a:pt x="1520" y="551"/>
                </a:lnTo>
                <a:lnTo>
                  <a:pt x="1535" y="492"/>
                </a:lnTo>
                <a:lnTo>
                  <a:pt x="1551" y="436"/>
                </a:lnTo>
                <a:lnTo>
                  <a:pt x="1566" y="380"/>
                </a:lnTo>
                <a:lnTo>
                  <a:pt x="1580" y="328"/>
                </a:lnTo>
                <a:lnTo>
                  <a:pt x="1593" y="278"/>
                </a:lnTo>
                <a:lnTo>
                  <a:pt x="1605" y="231"/>
                </a:lnTo>
                <a:lnTo>
                  <a:pt x="1618" y="188"/>
                </a:lnTo>
                <a:lnTo>
                  <a:pt x="1629" y="149"/>
                </a:lnTo>
                <a:lnTo>
                  <a:pt x="1638" y="112"/>
                </a:lnTo>
                <a:lnTo>
                  <a:pt x="1646" y="81"/>
                </a:lnTo>
                <a:lnTo>
                  <a:pt x="1654" y="55"/>
                </a:lnTo>
                <a:lnTo>
                  <a:pt x="1660" y="33"/>
                </a:lnTo>
                <a:lnTo>
                  <a:pt x="1664" y="16"/>
                </a:lnTo>
                <a:lnTo>
                  <a:pt x="1667" y="6"/>
                </a:lnTo>
                <a:lnTo>
                  <a:pt x="1668" y="0"/>
                </a:lnTo>
                <a:lnTo>
                  <a:pt x="1763" y="0"/>
                </a:lnTo>
                <a:lnTo>
                  <a:pt x="1794" y="0"/>
                </a:lnTo>
                <a:lnTo>
                  <a:pt x="1811" y="0"/>
                </a:lnTo>
                <a:lnTo>
                  <a:pt x="1968" y="0"/>
                </a:lnTo>
                <a:lnTo>
                  <a:pt x="1999" y="0"/>
                </a:lnTo>
                <a:lnTo>
                  <a:pt x="2028" y="0"/>
                </a:lnTo>
                <a:lnTo>
                  <a:pt x="2093" y="0"/>
                </a:lnTo>
                <a:lnTo>
                  <a:pt x="2095" y="6"/>
                </a:lnTo>
                <a:lnTo>
                  <a:pt x="2098" y="16"/>
                </a:lnTo>
                <a:lnTo>
                  <a:pt x="2102" y="33"/>
                </a:lnTo>
                <a:lnTo>
                  <a:pt x="2107" y="55"/>
                </a:lnTo>
                <a:lnTo>
                  <a:pt x="2113" y="81"/>
                </a:lnTo>
                <a:lnTo>
                  <a:pt x="2122" y="113"/>
                </a:lnTo>
                <a:lnTo>
                  <a:pt x="2130" y="149"/>
                </a:lnTo>
                <a:lnTo>
                  <a:pt x="2141" y="188"/>
                </a:lnTo>
                <a:lnTo>
                  <a:pt x="2151" y="231"/>
                </a:lnTo>
                <a:lnTo>
                  <a:pt x="2163" y="278"/>
                </a:lnTo>
                <a:lnTo>
                  <a:pt x="2175" y="328"/>
                </a:lnTo>
                <a:lnTo>
                  <a:pt x="2189" y="380"/>
                </a:lnTo>
                <a:lnTo>
                  <a:pt x="2202" y="436"/>
                </a:lnTo>
                <a:lnTo>
                  <a:pt x="2216" y="492"/>
                </a:lnTo>
                <a:lnTo>
                  <a:pt x="2231" y="552"/>
                </a:lnTo>
                <a:lnTo>
                  <a:pt x="2246" y="611"/>
                </a:lnTo>
                <a:lnTo>
                  <a:pt x="2261" y="673"/>
                </a:lnTo>
                <a:lnTo>
                  <a:pt x="2277" y="734"/>
                </a:lnTo>
                <a:lnTo>
                  <a:pt x="2292" y="797"/>
                </a:lnTo>
                <a:lnTo>
                  <a:pt x="2308" y="860"/>
                </a:lnTo>
                <a:lnTo>
                  <a:pt x="2323" y="922"/>
                </a:lnTo>
                <a:lnTo>
                  <a:pt x="2339" y="984"/>
                </a:lnTo>
                <a:lnTo>
                  <a:pt x="2354" y="1044"/>
                </a:lnTo>
                <a:lnTo>
                  <a:pt x="2369" y="1105"/>
                </a:lnTo>
                <a:lnTo>
                  <a:pt x="2384" y="1162"/>
                </a:lnTo>
                <a:lnTo>
                  <a:pt x="2397" y="1219"/>
                </a:lnTo>
                <a:lnTo>
                  <a:pt x="2411" y="1273"/>
                </a:lnTo>
                <a:lnTo>
                  <a:pt x="2423" y="1325"/>
                </a:lnTo>
                <a:lnTo>
                  <a:pt x="2436" y="1374"/>
                </a:lnTo>
                <a:lnTo>
                  <a:pt x="2447" y="1420"/>
                </a:lnTo>
                <a:lnTo>
                  <a:pt x="2458" y="1463"/>
                </a:lnTo>
                <a:lnTo>
                  <a:pt x="2467" y="1502"/>
                </a:lnTo>
                <a:lnTo>
                  <a:pt x="2477" y="1536"/>
                </a:lnTo>
                <a:lnTo>
                  <a:pt x="2484" y="1565"/>
                </a:lnTo>
                <a:lnTo>
                  <a:pt x="2490" y="1591"/>
                </a:lnTo>
                <a:lnTo>
                  <a:pt x="2496" y="1611"/>
                </a:lnTo>
                <a:lnTo>
                  <a:pt x="2499" y="1627"/>
                </a:lnTo>
                <a:lnTo>
                  <a:pt x="2501" y="1635"/>
                </a:lnTo>
                <a:lnTo>
                  <a:pt x="2502" y="1638"/>
                </a:lnTo>
                <a:lnTo>
                  <a:pt x="2831" y="419"/>
                </a:lnTo>
                <a:lnTo>
                  <a:pt x="2663" y="419"/>
                </a:lnTo>
                <a:lnTo>
                  <a:pt x="2634" y="419"/>
                </a:lnTo>
                <a:lnTo>
                  <a:pt x="2607" y="419"/>
                </a:lnTo>
                <a:lnTo>
                  <a:pt x="2582" y="419"/>
                </a:lnTo>
                <a:lnTo>
                  <a:pt x="2562" y="419"/>
                </a:lnTo>
                <a:lnTo>
                  <a:pt x="2546" y="419"/>
                </a:lnTo>
                <a:lnTo>
                  <a:pt x="2536" y="419"/>
                </a:lnTo>
                <a:lnTo>
                  <a:pt x="2536" y="281"/>
                </a:lnTo>
                <a:lnTo>
                  <a:pt x="2536" y="246"/>
                </a:lnTo>
                <a:lnTo>
                  <a:pt x="2536" y="209"/>
                </a:lnTo>
                <a:lnTo>
                  <a:pt x="2536" y="47"/>
                </a:lnTo>
                <a:lnTo>
                  <a:pt x="2536" y="26"/>
                </a:lnTo>
                <a:lnTo>
                  <a:pt x="2536" y="10"/>
                </a:lnTo>
                <a:lnTo>
                  <a:pt x="2536" y="0"/>
                </a:lnTo>
                <a:lnTo>
                  <a:pt x="3456" y="0"/>
                </a:lnTo>
                <a:lnTo>
                  <a:pt x="3456" y="419"/>
                </a:lnTo>
                <a:lnTo>
                  <a:pt x="3283" y="419"/>
                </a:lnTo>
                <a:lnTo>
                  <a:pt x="3258" y="419"/>
                </a:lnTo>
                <a:lnTo>
                  <a:pt x="3234" y="419"/>
                </a:lnTo>
                <a:lnTo>
                  <a:pt x="3215" y="419"/>
                </a:lnTo>
                <a:lnTo>
                  <a:pt x="3199" y="419"/>
                </a:lnTo>
                <a:lnTo>
                  <a:pt x="3189" y="419"/>
                </a:lnTo>
                <a:lnTo>
                  <a:pt x="3186" y="419"/>
                </a:lnTo>
                <a:lnTo>
                  <a:pt x="3185" y="422"/>
                </a:lnTo>
                <a:lnTo>
                  <a:pt x="3183" y="431"/>
                </a:lnTo>
                <a:lnTo>
                  <a:pt x="3178" y="446"/>
                </a:lnTo>
                <a:lnTo>
                  <a:pt x="3173" y="466"/>
                </a:lnTo>
                <a:lnTo>
                  <a:pt x="3166" y="492"/>
                </a:lnTo>
                <a:lnTo>
                  <a:pt x="3159" y="522"/>
                </a:lnTo>
                <a:lnTo>
                  <a:pt x="3149" y="558"/>
                </a:lnTo>
                <a:lnTo>
                  <a:pt x="3139" y="597"/>
                </a:lnTo>
                <a:lnTo>
                  <a:pt x="3127" y="640"/>
                </a:lnTo>
                <a:lnTo>
                  <a:pt x="3115" y="687"/>
                </a:lnTo>
                <a:lnTo>
                  <a:pt x="3101" y="738"/>
                </a:lnTo>
                <a:lnTo>
                  <a:pt x="3087" y="791"/>
                </a:lnTo>
                <a:lnTo>
                  <a:pt x="3073" y="847"/>
                </a:lnTo>
                <a:lnTo>
                  <a:pt x="3057" y="906"/>
                </a:lnTo>
                <a:lnTo>
                  <a:pt x="3041" y="967"/>
                </a:lnTo>
                <a:lnTo>
                  <a:pt x="3025" y="1029"/>
                </a:lnTo>
                <a:lnTo>
                  <a:pt x="3008" y="1093"/>
                </a:lnTo>
                <a:lnTo>
                  <a:pt x="2990" y="1159"/>
                </a:lnTo>
                <a:lnTo>
                  <a:pt x="2973" y="1225"/>
                </a:lnTo>
                <a:lnTo>
                  <a:pt x="2955" y="1292"/>
                </a:lnTo>
                <a:lnTo>
                  <a:pt x="2938" y="1360"/>
                </a:lnTo>
                <a:lnTo>
                  <a:pt x="2920" y="1427"/>
                </a:lnTo>
                <a:lnTo>
                  <a:pt x="2902" y="1494"/>
                </a:lnTo>
                <a:lnTo>
                  <a:pt x="2884" y="1560"/>
                </a:lnTo>
                <a:lnTo>
                  <a:pt x="2867" y="1626"/>
                </a:lnTo>
                <a:lnTo>
                  <a:pt x="2850" y="1691"/>
                </a:lnTo>
                <a:lnTo>
                  <a:pt x="2833" y="1754"/>
                </a:lnTo>
                <a:lnTo>
                  <a:pt x="2817" y="1815"/>
                </a:lnTo>
                <a:lnTo>
                  <a:pt x="2801" y="1874"/>
                </a:lnTo>
                <a:lnTo>
                  <a:pt x="2787" y="1931"/>
                </a:lnTo>
                <a:lnTo>
                  <a:pt x="2772" y="1985"/>
                </a:lnTo>
                <a:lnTo>
                  <a:pt x="2759" y="2036"/>
                </a:lnTo>
                <a:lnTo>
                  <a:pt x="2746" y="2084"/>
                </a:lnTo>
                <a:lnTo>
                  <a:pt x="2734" y="2128"/>
                </a:lnTo>
                <a:lnTo>
                  <a:pt x="2724" y="2169"/>
                </a:lnTo>
                <a:lnTo>
                  <a:pt x="2715" y="2205"/>
                </a:lnTo>
                <a:lnTo>
                  <a:pt x="2706" y="2237"/>
                </a:lnTo>
                <a:lnTo>
                  <a:pt x="2699" y="2264"/>
                </a:lnTo>
                <a:lnTo>
                  <a:pt x="2693" y="2286"/>
                </a:lnTo>
                <a:lnTo>
                  <a:pt x="2688" y="2302"/>
                </a:lnTo>
                <a:lnTo>
                  <a:pt x="2686" y="2313"/>
                </a:lnTo>
                <a:lnTo>
                  <a:pt x="2684" y="2317"/>
                </a:lnTo>
                <a:lnTo>
                  <a:pt x="2584" y="2317"/>
                </a:lnTo>
                <a:lnTo>
                  <a:pt x="2548" y="2317"/>
                </a:lnTo>
                <a:lnTo>
                  <a:pt x="2525" y="2317"/>
                </a:lnTo>
                <a:lnTo>
                  <a:pt x="2490" y="2317"/>
                </a:lnTo>
                <a:lnTo>
                  <a:pt x="2466" y="2317"/>
                </a:lnTo>
                <a:lnTo>
                  <a:pt x="2422" y="2317"/>
                </a:lnTo>
                <a:lnTo>
                  <a:pt x="2312" y="2317"/>
                </a:lnTo>
                <a:lnTo>
                  <a:pt x="2286" y="2317"/>
                </a:lnTo>
                <a:lnTo>
                  <a:pt x="2242" y="2317"/>
                </a:lnTo>
                <a:lnTo>
                  <a:pt x="2058" y="2317"/>
                </a:lnTo>
                <a:lnTo>
                  <a:pt x="2045" y="2317"/>
                </a:lnTo>
                <a:lnTo>
                  <a:pt x="2032" y="2317"/>
                </a:lnTo>
                <a:lnTo>
                  <a:pt x="2024" y="2317"/>
                </a:lnTo>
                <a:lnTo>
                  <a:pt x="2023" y="2312"/>
                </a:lnTo>
                <a:lnTo>
                  <a:pt x="2020" y="2301"/>
                </a:lnTo>
                <a:lnTo>
                  <a:pt x="2016" y="2285"/>
                </a:lnTo>
                <a:lnTo>
                  <a:pt x="2011" y="2263"/>
                </a:lnTo>
                <a:lnTo>
                  <a:pt x="2003" y="2236"/>
                </a:lnTo>
                <a:lnTo>
                  <a:pt x="1996" y="2205"/>
                </a:lnTo>
                <a:lnTo>
                  <a:pt x="1988" y="2170"/>
                </a:lnTo>
                <a:lnTo>
                  <a:pt x="1977" y="2131"/>
                </a:lnTo>
                <a:lnTo>
                  <a:pt x="1967" y="2089"/>
                </a:lnTo>
                <a:lnTo>
                  <a:pt x="1956" y="2045"/>
                </a:lnTo>
                <a:lnTo>
                  <a:pt x="1944" y="1998"/>
                </a:lnTo>
                <a:lnTo>
                  <a:pt x="1931" y="1948"/>
                </a:lnTo>
                <a:lnTo>
                  <a:pt x="1919" y="1897"/>
                </a:lnTo>
                <a:lnTo>
                  <a:pt x="1906" y="1845"/>
                </a:lnTo>
                <a:lnTo>
                  <a:pt x="1892" y="1792"/>
                </a:lnTo>
                <a:lnTo>
                  <a:pt x="1879" y="1739"/>
                </a:lnTo>
                <a:lnTo>
                  <a:pt x="1865" y="1684"/>
                </a:lnTo>
                <a:lnTo>
                  <a:pt x="1852" y="1631"/>
                </a:lnTo>
                <a:lnTo>
                  <a:pt x="1839" y="1578"/>
                </a:lnTo>
                <a:lnTo>
                  <a:pt x="1825" y="1527"/>
                </a:lnTo>
                <a:lnTo>
                  <a:pt x="1813" y="1476"/>
                </a:lnTo>
                <a:lnTo>
                  <a:pt x="1801" y="1428"/>
                </a:lnTo>
                <a:lnTo>
                  <a:pt x="1790" y="1381"/>
                </a:lnTo>
                <a:lnTo>
                  <a:pt x="1778" y="1337"/>
                </a:lnTo>
                <a:lnTo>
                  <a:pt x="1768" y="1296"/>
                </a:lnTo>
                <a:lnTo>
                  <a:pt x="1758" y="1258"/>
                </a:lnTo>
                <a:lnTo>
                  <a:pt x="1750" y="1225"/>
                </a:lnTo>
                <a:lnTo>
                  <a:pt x="1743" y="1195"/>
                </a:lnTo>
                <a:lnTo>
                  <a:pt x="1736" y="1170"/>
                </a:lnTo>
                <a:lnTo>
                  <a:pt x="1731" y="1150"/>
                </a:lnTo>
                <a:lnTo>
                  <a:pt x="1727" y="1135"/>
                </a:lnTo>
                <a:lnTo>
                  <a:pt x="1725" y="1126"/>
                </a:lnTo>
                <a:lnTo>
                  <a:pt x="1725" y="1123"/>
                </a:lnTo>
                <a:lnTo>
                  <a:pt x="1724" y="1126"/>
                </a:lnTo>
                <a:lnTo>
                  <a:pt x="1722" y="1135"/>
                </a:lnTo>
                <a:lnTo>
                  <a:pt x="1718" y="1150"/>
                </a:lnTo>
                <a:lnTo>
                  <a:pt x="1712" y="1170"/>
                </a:lnTo>
                <a:lnTo>
                  <a:pt x="1705" y="1195"/>
                </a:lnTo>
                <a:lnTo>
                  <a:pt x="1698" y="1225"/>
                </a:lnTo>
                <a:lnTo>
                  <a:pt x="1688" y="1258"/>
                </a:lnTo>
                <a:lnTo>
                  <a:pt x="1679" y="1296"/>
                </a:lnTo>
                <a:lnTo>
                  <a:pt x="1668" y="1337"/>
                </a:lnTo>
                <a:lnTo>
                  <a:pt x="1657" y="1381"/>
                </a:lnTo>
                <a:lnTo>
                  <a:pt x="1644" y="1428"/>
                </a:lnTo>
                <a:lnTo>
                  <a:pt x="1632" y="1476"/>
                </a:lnTo>
                <a:lnTo>
                  <a:pt x="1618" y="1527"/>
                </a:lnTo>
                <a:lnTo>
                  <a:pt x="1604" y="1578"/>
                </a:lnTo>
                <a:lnTo>
                  <a:pt x="1591" y="1631"/>
                </a:lnTo>
                <a:lnTo>
                  <a:pt x="1576" y="1684"/>
                </a:lnTo>
                <a:lnTo>
                  <a:pt x="1561" y="1739"/>
                </a:lnTo>
                <a:lnTo>
                  <a:pt x="1548" y="1792"/>
                </a:lnTo>
                <a:lnTo>
                  <a:pt x="1534" y="1845"/>
                </a:lnTo>
                <a:lnTo>
                  <a:pt x="1520" y="1897"/>
                </a:lnTo>
                <a:lnTo>
                  <a:pt x="1507" y="1948"/>
                </a:lnTo>
                <a:lnTo>
                  <a:pt x="1493" y="1998"/>
                </a:lnTo>
                <a:lnTo>
                  <a:pt x="1481" y="2045"/>
                </a:lnTo>
                <a:lnTo>
                  <a:pt x="1469" y="2089"/>
                </a:lnTo>
                <a:lnTo>
                  <a:pt x="1458" y="2131"/>
                </a:lnTo>
                <a:lnTo>
                  <a:pt x="1448" y="2170"/>
                </a:lnTo>
                <a:lnTo>
                  <a:pt x="1439" y="2205"/>
                </a:lnTo>
                <a:lnTo>
                  <a:pt x="1431" y="2236"/>
                </a:lnTo>
                <a:lnTo>
                  <a:pt x="1423" y="2263"/>
                </a:lnTo>
                <a:lnTo>
                  <a:pt x="1418" y="2285"/>
                </a:lnTo>
                <a:lnTo>
                  <a:pt x="1414" y="2301"/>
                </a:lnTo>
                <a:lnTo>
                  <a:pt x="1411" y="2312"/>
                </a:lnTo>
                <a:lnTo>
                  <a:pt x="1410" y="2317"/>
                </a:lnTo>
                <a:lnTo>
                  <a:pt x="1308" y="2317"/>
                </a:lnTo>
                <a:lnTo>
                  <a:pt x="1272" y="2317"/>
                </a:lnTo>
                <a:lnTo>
                  <a:pt x="1250" y="2317"/>
                </a:lnTo>
                <a:lnTo>
                  <a:pt x="1215" y="2317"/>
                </a:lnTo>
                <a:lnTo>
                  <a:pt x="1191" y="2317"/>
                </a:lnTo>
                <a:lnTo>
                  <a:pt x="1147" y="2317"/>
                </a:lnTo>
                <a:lnTo>
                  <a:pt x="1037" y="2317"/>
                </a:lnTo>
                <a:lnTo>
                  <a:pt x="1012" y="2317"/>
                </a:lnTo>
                <a:lnTo>
                  <a:pt x="968" y="2317"/>
                </a:lnTo>
                <a:lnTo>
                  <a:pt x="782" y="2317"/>
                </a:lnTo>
                <a:lnTo>
                  <a:pt x="771" y="2317"/>
                </a:lnTo>
                <a:lnTo>
                  <a:pt x="756" y="2317"/>
                </a:lnTo>
                <a:lnTo>
                  <a:pt x="749" y="2317"/>
                </a:lnTo>
                <a:lnTo>
                  <a:pt x="748" y="2313"/>
                </a:lnTo>
                <a:lnTo>
                  <a:pt x="745" y="2301"/>
                </a:lnTo>
                <a:lnTo>
                  <a:pt x="740" y="2286"/>
                </a:lnTo>
                <a:lnTo>
                  <a:pt x="735" y="2264"/>
                </a:lnTo>
                <a:lnTo>
                  <a:pt x="729" y="2237"/>
                </a:lnTo>
                <a:lnTo>
                  <a:pt x="721" y="2205"/>
                </a:lnTo>
                <a:lnTo>
                  <a:pt x="711" y="2169"/>
                </a:lnTo>
                <a:lnTo>
                  <a:pt x="702" y="2128"/>
                </a:lnTo>
                <a:lnTo>
                  <a:pt x="690" y="2084"/>
                </a:lnTo>
                <a:lnTo>
                  <a:pt x="679" y="2036"/>
                </a:lnTo>
                <a:lnTo>
                  <a:pt x="665" y="1985"/>
                </a:lnTo>
                <a:lnTo>
                  <a:pt x="651" y="1931"/>
                </a:lnTo>
                <a:lnTo>
                  <a:pt x="638" y="1874"/>
                </a:lnTo>
                <a:lnTo>
                  <a:pt x="623" y="1815"/>
                </a:lnTo>
                <a:lnTo>
                  <a:pt x="607" y="1753"/>
                </a:lnTo>
                <a:lnTo>
                  <a:pt x="592" y="1691"/>
                </a:lnTo>
                <a:lnTo>
                  <a:pt x="576" y="1626"/>
                </a:lnTo>
                <a:lnTo>
                  <a:pt x="559" y="1560"/>
                </a:lnTo>
                <a:lnTo>
                  <a:pt x="542" y="1494"/>
                </a:lnTo>
                <a:lnTo>
                  <a:pt x="526" y="1427"/>
                </a:lnTo>
                <a:lnTo>
                  <a:pt x="509" y="1360"/>
                </a:lnTo>
                <a:lnTo>
                  <a:pt x="492" y="1292"/>
                </a:lnTo>
                <a:lnTo>
                  <a:pt x="474" y="1225"/>
                </a:lnTo>
                <a:lnTo>
                  <a:pt x="459" y="1159"/>
                </a:lnTo>
                <a:lnTo>
                  <a:pt x="442" y="1093"/>
                </a:lnTo>
                <a:lnTo>
                  <a:pt x="426" y="1029"/>
                </a:lnTo>
                <a:lnTo>
                  <a:pt x="411" y="966"/>
                </a:lnTo>
                <a:lnTo>
                  <a:pt x="395" y="906"/>
                </a:lnTo>
                <a:lnTo>
                  <a:pt x="380" y="847"/>
                </a:lnTo>
                <a:lnTo>
                  <a:pt x="367" y="791"/>
                </a:lnTo>
                <a:lnTo>
                  <a:pt x="353" y="738"/>
                </a:lnTo>
                <a:lnTo>
                  <a:pt x="340" y="687"/>
                </a:lnTo>
                <a:lnTo>
                  <a:pt x="328" y="640"/>
                </a:lnTo>
                <a:lnTo>
                  <a:pt x="317" y="597"/>
                </a:lnTo>
                <a:lnTo>
                  <a:pt x="308" y="558"/>
                </a:lnTo>
                <a:lnTo>
                  <a:pt x="298" y="522"/>
                </a:lnTo>
                <a:lnTo>
                  <a:pt x="291" y="492"/>
                </a:lnTo>
                <a:lnTo>
                  <a:pt x="285" y="466"/>
                </a:lnTo>
                <a:lnTo>
                  <a:pt x="280" y="446"/>
                </a:lnTo>
                <a:lnTo>
                  <a:pt x="275" y="431"/>
                </a:lnTo>
                <a:lnTo>
                  <a:pt x="273" y="422"/>
                </a:lnTo>
                <a:lnTo>
                  <a:pt x="272" y="419"/>
                </a:lnTo>
                <a:lnTo>
                  <a:pt x="118" y="419"/>
                </a:lnTo>
                <a:lnTo>
                  <a:pt x="91" y="419"/>
                </a:lnTo>
                <a:lnTo>
                  <a:pt x="66" y="419"/>
                </a:lnTo>
                <a:lnTo>
                  <a:pt x="43" y="419"/>
                </a:lnTo>
                <a:lnTo>
                  <a:pt x="24" y="419"/>
                </a:lnTo>
                <a:lnTo>
                  <a:pt x="9" y="419"/>
                </a:lnTo>
                <a:lnTo>
                  <a:pt x="0" y="419"/>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userDrawn="1"/>
        </p:nvGrpSpPr>
        <p:grpSpPr>
          <a:xfrm>
            <a:off x="0" y="4913906"/>
            <a:ext cx="9144000" cy="229594"/>
            <a:chOff x="0" y="4913906"/>
            <a:chExt cx="9144000" cy="229594"/>
          </a:xfrm>
        </p:grpSpPr>
        <p:pic>
          <p:nvPicPr>
            <p:cNvPr id="19" name="Picture 350" descr="C:\Users\Sarah\Documents\_SSD_Business\Clients\AKA Design\1388_UW Foster PPT template\Art\RainAngle-purple_CESMA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807"/>
            <a:stretch/>
          </p:blipFill>
          <p:spPr bwMode="auto">
            <a:xfrm>
              <a:off x="0" y="4913906"/>
              <a:ext cx="9144000" cy="2295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50" descr="C:\Users\Sarah\Documents\_SSD_Business\Clients\AKA Design\1388_UW Foster PPT template\Art\RainAngle-purple_CESMA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807"/>
            <a:stretch/>
          </p:blipFill>
          <p:spPr bwMode="auto">
            <a:xfrm>
              <a:off x="0" y="4913906"/>
              <a:ext cx="9144000" cy="22959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Freeform 8"/>
          <p:cNvSpPr>
            <a:spLocks/>
          </p:cNvSpPr>
          <p:nvPr userDrawn="1"/>
        </p:nvSpPr>
        <p:spPr bwMode="auto">
          <a:xfrm>
            <a:off x="0" y="2715182"/>
            <a:ext cx="4876038" cy="127000"/>
          </a:xfrm>
          <a:custGeom>
            <a:avLst/>
            <a:gdLst/>
            <a:ahLst/>
            <a:cxnLst/>
            <a:rect l="l" t="t" r="r" b="b"/>
            <a:pathLst>
              <a:path w="4876038" h="127000">
                <a:moveTo>
                  <a:pt x="0" y="0"/>
                </a:moveTo>
                <a:lnTo>
                  <a:pt x="1651376" y="0"/>
                </a:lnTo>
                <a:lnTo>
                  <a:pt x="3224662" y="0"/>
                </a:lnTo>
                <a:lnTo>
                  <a:pt x="4876038" y="0"/>
                </a:lnTo>
                <a:lnTo>
                  <a:pt x="4842701" y="127000"/>
                </a:lnTo>
                <a:lnTo>
                  <a:pt x="3191325" y="127000"/>
                </a:lnTo>
                <a:lnTo>
                  <a:pt x="1651376" y="127000"/>
                </a:lnTo>
                <a:lnTo>
                  <a:pt x="0" y="127000"/>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solidFill>
                <a:schemeClr val="lt1"/>
              </a:solidFill>
              <a:latin typeface="+mn-lt"/>
              <a:cs typeface="+mn-cs"/>
            </a:endParaRPr>
          </a:p>
        </p:txBody>
      </p:sp>
      <p:pic>
        <p:nvPicPr>
          <p:cNvPr id="16" name="Picture 15"/>
          <p:cNvPicPr>
            <a:picLocks noChangeAspect="1"/>
          </p:cNvPicPr>
          <p:nvPr userDrawn="1"/>
        </p:nvPicPr>
        <p:blipFill>
          <a:blip r:embed="rId3"/>
          <a:stretch>
            <a:fillRect/>
          </a:stretch>
        </p:blipFill>
        <p:spPr>
          <a:xfrm>
            <a:off x="315569" y="404086"/>
            <a:ext cx="2240279" cy="640080"/>
          </a:xfrm>
          <a:prstGeom prst="rect">
            <a:avLst/>
          </a:prstGeom>
        </p:spPr>
      </p:pic>
    </p:spTree>
    <p:extLst>
      <p:ext uri="{BB962C8B-B14F-4D97-AF65-F5344CB8AC3E}">
        <p14:creationId xmlns:p14="http://schemas.microsoft.com/office/powerpoint/2010/main" val="2114452014"/>
      </p:ext>
    </p:extLst>
  </p:cSld>
  <p:clrMapOvr>
    <a:masterClrMapping/>
  </p:clrMapOvr>
  <p:extLst>
    <p:ext uri="{DCECCB84-F9BA-43D5-87BE-67443E8EF086}">
      <p15:sldGuideLst xmlns:p15="http://schemas.microsoft.com/office/powerpoint/2012/main">
        <p15:guide id="1" pos="2880" userDrawn="1">
          <p15:clr>
            <a:srgbClr val="FBAE40"/>
          </p15:clr>
        </p15:guide>
        <p15:guide id="2" pos="5568" userDrawn="1">
          <p15:clr>
            <a:srgbClr val="FBAE40"/>
          </p15:clr>
        </p15:guide>
        <p15:guide id="3" pos="32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_purpl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1951" y="3035188"/>
            <a:ext cx="7762875" cy="530915"/>
          </a:xfrm>
          <a:prstGeom prst="rect">
            <a:avLst/>
          </a:prstGeom>
        </p:spPr>
        <p:txBody>
          <a:bodyPr anchor="t" anchorCtr="0"/>
          <a:lstStyle>
            <a:lvl1pPr marL="0" indent="0" algn="l">
              <a:spcBef>
                <a:spcPts val="0"/>
              </a:spcBef>
              <a:spcAft>
                <a:spcPts val="300"/>
              </a:spcAft>
              <a:buNone/>
              <a:defRPr sz="2850" b="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name</a:t>
            </a:r>
          </a:p>
        </p:txBody>
      </p:sp>
      <p:sp>
        <p:nvSpPr>
          <p:cNvPr id="7" name="Title 1"/>
          <p:cNvSpPr>
            <a:spLocks noGrp="1"/>
          </p:cNvSpPr>
          <p:nvPr>
            <p:ph type="title" hasCustomPrompt="1"/>
          </p:nvPr>
        </p:nvSpPr>
        <p:spPr>
          <a:xfrm>
            <a:off x="361951" y="1568359"/>
            <a:ext cx="7743825" cy="1118255"/>
          </a:xfrm>
          <a:prstGeom prst="rect">
            <a:avLst/>
          </a:prstGeom>
        </p:spPr>
        <p:txBody>
          <a:bodyPr anchor="t" anchorCtr="0"/>
          <a:lstStyle>
            <a:lvl1pPr algn="l">
              <a:lnSpc>
                <a:spcPts val="4000"/>
              </a:lnSpc>
              <a:spcBef>
                <a:spcPts val="0"/>
              </a:spcBef>
              <a:defRPr sz="3800" b="0" cap="all" spc="-30" baseline="0">
                <a:solidFill>
                  <a:schemeClr val="bg2"/>
                </a:solidFill>
                <a:latin typeface="Arial Black" panose="020B0A04020102020204" pitchFamily="34" charset="0"/>
              </a:defRPr>
            </a:lvl1pPr>
          </a:lstStyle>
          <a:p>
            <a:r>
              <a:rPr lang="en-US"/>
              <a:t>This Click to edit master title style</a:t>
            </a:r>
          </a:p>
        </p:txBody>
      </p:sp>
      <p:sp>
        <p:nvSpPr>
          <p:cNvPr id="11" name="Freeform 8"/>
          <p:cNvSpPr>
            <a:spLocks/>
          </p:cNvSpPr>
          <p:nvPr userDrawn="1"/>
        </p:nvSpPr>
        <p:spPr bwMode="auto">
          <a:xfrm>
            <a:off x="-2866" y="2715182"/>
            <a:ext cx="2560320" cy="127000"/>
          </a:xfrm>
          <a:custGeom>
            <a:avLst/>
            <a:gdLst/>
            <a:ahLst/>
            <a:cxnLst/>
            <a:rect l="l" t="t" r="r" b="b"/>
            <a:pathLst>
              <a:path w="3224662" h="127000">
                <a:moveTo>
                  <a:pt x="0" y="0"/>
                </a:moveTo>
                <a:lnTo>
                  <a:pt x="3224662" y="0"/>
                </a:lnTo>
                <a:lnTo>
                  <a:pt x="3191325" y="127000"/>
                </a:lnTo>
                <a:lnTo>
                  <a:pt x="0" y="127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solidFill>
                <a:schemeClr val="lt1"/>
              </a:solidFill>
              <a:latin typeface="+mn-lt"/>
              <a:cs typeface="+mn-cs"/>
            </a:endParaRPr>
          </a:p>
        </p:txBody>
      </p:sp>
      <p:pic>
        <p:nvPicPr>
          <p:cNvPr id="12" name="Picture 11"/>
          <p:cNvPicPr>
            <a:picLocks noChangeAspect="1"/>
          </p:cNvPicPr>
          <p:nvPr userDrawn="1"/>
        </p:nvPicPr>
        <p:blipFill>
          <a:blip r:embed="rId2"/>
          <a:stretch>
            <a:fillRect/>
          </a:stretch>
        </p:blipFill>
        <p:spPr>
          <a:xfrm>
            <a:off x="7086600" y="4448832"/>
            <a:ext cx="1920239" cy="548640"/>
          </a:xfrm>
          <a:prstGeom prst="rect">
            <a:avLst/>
          </a:prstGeom>
        </p:spPr>
      </p:pic>
    </p:spTree>
    <p:extLst>
      <p:ext uri="{BB962C8B-B14F-4D97-AF65-F5344CB8AC3E}">
        <p14:creationId xmlns:p14="http://schemas.microsoft.com/office/powerpoint/2010/main" val="2133832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950" y="332845"/>
            <a:ext cx="8305800" cy="769441"/>
          </a:xfrm>
          <a:prstGeom prst="rect">
            <a:avLst/>
          </a:prstGeom>
        </p:spPr>
        <p:txBody>
          <a:bodyPr vert="horz" wrap="square" lIns="91440" tIns="45720" rIns="91440" bIns="45720" rtlCol="0" anchor="t" anchorCtr="0">
            <a:spAutoFit/>
          </a:bodyPr>
          <a:lstStyle>
            <a:lvl1pPr>
              <a:defRPr lang="en-US" sz="4400" dirty="0"/>
            </a:lvl1pPr>
          </a:lstStyle>
          <a:p>
            <a:pPr lvl="0"/>
            <a:r>
              <a:rPr lang="en-US"/>
              <a:t>Click to edit Master title style</a:t>
            </a:r>
          </a:p>
        </p:txBody>
      </p:sp>
      <p:sp>
        <p:nvSpPr>
          <p:cNvPr id="3" name="Content Placeholder 2"/>
          <p:cNvSpPr>
            <a:spLocks noGrp="1"/>
          </p:cNvSpPr>
          <p:nvPr>
            <p:ph idx="1"/>
          </p:nvPr>
        </p:nvSpPr>
        <p:spPr>
          <a:xfrm>
            <a:off x="361950" y="1000125"/>
            <a:ext cx="8229600" cy="1577355"/>
          </a:xfrm>
          <a:prstGeom prst="rect">
            <a:avLst/>
          </a:prstGeom>
        </p:spPr>
        <p:txBody>
          <a:bodyPr vert="horz" wrap="square" lIns="137160" tIns="45720" rIns="91440" bIns="45720" rtlCol="0">
            <a:spAutoFit/>
          </a:bodyPr>
          <a:lstStyle>
            <a:lvl1pPr>
              <a:defRPr lang="en-US" sz="3200" dirty="0" smtClean="0"/>
            </a:lvl1pPr>
            <a:lvl2pPr>
              <a:defRPr lang="en-US" dirty="0" smtClean="0"/>
            </a:lvl2pPr>
            <a:lvl3pPr>
              <a:defRPr lang="en-US" dirty="0" smtClean="0"/>
            </a:lvl3pPr>
            <a:lvl4pPr>
              <a:defRPr lang="en-US" dirty="0"/>
            </a:lvl4pPr>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
    <p:spTree>
      <p:nvGrpSpPr>
        <p:cNvPr id="1" name=""/>
        <p:cNvGrpSpPr/>
        <p:nvPr/>
      </p:nvGrpSpPr>
      <p:grpSpPr>
        <a:xfrm>
          <a:off x="0" y="0"/>
          <a:ext cx="0" cy="0"/>
          <a:chOff x="0" y="0"/>
          <a:chExt cx="0" cy="0"/>
        </a:xfrm>
      </p:grpSpPr>
      <p:sp>
        <p:nvSpPr>
          <p:cNvPr id="2" name="Title 1"/>
          <p:cNvSpPr>
            <a:spLocks noGrp="1"/>
          </p:cNvSpPr>
          <p:nvPr>
            <p:ph type="title"/>
          </p:nvPr>
        </p:nvSpPr>
        <p:spPr>
          <a:xfrm>
            <a:off x="361950" y="332845"/>
            <a:ext cx="8305800" cy="769441"/>
          </a:xfrm>
          <a:prstGeom prst="rect">
            <a:avLst/>
          </a:prstGeom>
        </p:spPr>
        <p:txBody>
          <a:bodyPr vert="horz" wrap="square" lIns="91440" tIns="45720" rIns="91440" bIns="45720" rtlCol="0" anchor="t" anchorCtr="0">
            <a:spAutoFit/>
          </a:bodyPr>
          <a:lstStyle>
            <a:lvl1pPr>
              <a:defRPr lang="en-US" sz="4400" dirty="0"/>
            </a:lvl1pPr>
          </a:lstStyle>
          <a:p>
            <a:pPr lvl="0"/>
            <a:r>
              <a:rPr lang="en-US"/>
              <a:t>Click to edit Master title style</a:t>
            </a:r>
          </a:p>
        </p:txBody>
      </p:sp>
      <p:sp>
        <p:nvSpPr>
          <p:cNvPr id="3" name="Content Placeholder 2"/>
          <p:cNvSpPr>
            <a:spLocks noGrp="1"/>
          </p:cNvSpPr>
          <p:nvPr>
            <p:ph idx="1"/>
          </p:nvPr>
        </p:nvSpPr>
        <p:spPr>
          <a:xfrm>
            <a:off x="361950" y="1000125"/>
            <a:ext cx="8229600" cy="1577355"/>
          </a:xfrm>
          <a:prstGeom prst="rect">
            <a:avLst/>
          </a:prstGeom>
        </p:spPr>
        <p:txBody>
          <a:bodyPr vert="horz" wrap="square" lIns="137160" tIns="45720" rIns="91440" bIns="45720" rtlCol="0">
            <a:spAutoFit/>
          </a:bodyPr>
          <a:lstStyle>
            <a:lvl1pPr marL="344488" indent="-344488">
              <a:buFont typeface="Arial" panose="020B0604020202020204" pitchFamily="34" charset="0"/>
              <a:buChar char="•"/>
              <a:defRPr lang="en-US" sz="3200" dirty="0" smtClean="0"/>
            </a:lvl1pPr>
            <a:lvl2pPr>
              <a:defRPr lang="en-US" dirty="0" smtClean="0"/>
            </a:lvl2pPr>
            <a:lvl3pPr>
              <a:defRPr lang="en-US" dirty="0" smtClean="0"/>
            </a:lvl3pPr>
            <a:lvl4pPr>
              <a:defRPr lang="en-US" dirty="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6745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nvPr>
        </p:nvSpPr>
        <p:spPr>
          <a:xfrm>
            <a:off x="361950" y="332845"/>
            <a:ext cx="8305800" cy="769441"/>
          </a:xfrm>
          <a:prstGeom prst="rect">
            <a:avLst/>
          </a:prstGeom>
        </p:spPr>
        <p:txBody>
          <a:bodyPr vert="horz" wrap="square" lIns="91440" tIns="45720" rIns="91440" bIns="45720" rtlCol="0" anchor="t" anchorCtr="0">
            <a:spAutoFit/>
          </a:bodyPr>
          <a:lstStyle>
            <a:lvl1pPr>
              <a:defRPr lang="en-US" sz="4400" dirty="0"/>
            </a:lvl1pPr>
          </a:lstStyle>
          <a:p>
            <a:pPr lvl="0"/>
            <a:r>
              <a:rPr lang="en-US"/>
              <a:t>Click to edit Master title style</a:t>
            </a:r>
          </a:p>
        </p:txBody>
      </p:sp>
      <p:sp>
        <p:nvSpPr>
          <p:cNvPr id="3" name="Content Placeholder 2"/>
          <p:cNvSpPr>
            <a:spLocks noGrp="1"/>
          </p:cNvSpPr>
          <p:nvPr>
            <p:ph idx="1"/>
          </p:nvPr>
        </p:nvSpPr>
        <p:spPr>
          <a:xfrm>
            <a:off x="361950" y="1000125"/>
            <a:ext cx="8229600" cy="1577355"/>
          </a:xfrm>
          <a:prstGeom prst="rect">
            <a:avLst/>
          </a:prstGeom>
        </p:spPr>
        <p:txBody>
          <a:bodyPr vert="horz" wrap="square" lIns="137160" tIns="45720" rIns="91440" bIns="45720" rtlCol="0">
            <a:spAutoFit/>
          </a:bodyPr>
          <a:lstStyle>
            <a:lvl1pPr marL="344488" indent="-344488">
              <a:buFont typeface="Arial" panose="020B0604020202020204" pitchFamily="34" charset="0"/>
              <a:buChar char="•"/>
              <a:defRPr lang="en-US" sz="3200" dirty="0" smtClean="0"/>
            </a:lvl1pPr>
            <a:lvl2pPr>
              <a:defRPr lang="en-US" dirty="0" smtClean="0"/>
            </a:lvl2pPr>
            <a:lvl3pPr>
              <a:defRPr lang="en-US" dirty="0" smtClean="0"/>
            </a:lvl3pPr>
            <a:lvl4pPr>
              <a:defRPr lang="en-US" dirty="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528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48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_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2021613"/>
            <a:ext cx="8170606" cy="1446550"/>
          </a:xfrm>
        </p:spPr>
        <p:txBody>
          <a:bodyPr/>
          <a:lstStyle>
            <a:lvl1pPr algn="ctr">
              <a:defRPr sz="4400" b="0" baseline="0">
                <a:solidFill>
                  <a:schemeClr val="bg2"/>
                </a:solidFill>
                <a:latin typeface="Arial Black" panose="020B0A04020102020204" pitchFamily="34" charset="0"/>
              </a:defRPr>
            </a:lvl1pPr>
          </a:lstStyle>
          <a:p>
            <a:r>
              <a:rPr lang="en-US"/>
              <a:t>Click to edit Master title style</a:t>
            </a:r>
          </a:p>
        </p:txBody>
      </p:sp>
      <p:pic>
        <p:nvPicPr>
          <p:cNvPr id="9" name="Picture 8"/>
          <p:cNvPicPr>
            <a:picLocks noChangeAspect="1"/>
          </p:cNvPicPr>
          <p:nvPr userDrawn="1"/>
        </p:nvPicPr>
        <p:blipFill>
          <a:blip r:embed="rId2"/>
          <a:stretch>
            <a:fillRect/>
          </a:stretch>
        </p:blipFill>
        <p:spPr>
          <a:xfrm>
            <a:off x="7080068" y="4429237"/>
            <a:ext cx="1920238" cy="548640"/>
          </a:xfrm>
          <a:prstGeom prst="rect">
            <a:avLst/>
          </a:prstGeom>
        </p:spPr>
      </p:pic>
    </p:spTree>
    <p:extLst>
      <p:ext uri="{BB962C8B-B14F-4D97-AF65-F5344CB8AC3E}">
        <p14:creationId xmlns:p14="http://schemas.microsoft.com/office/powerpoint/2010/main" val="316884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361950" y="337418"/>
            <a:ext cx="8170606" cy="584775"/>
          </a:xfrm>
          <a:prstGeom prst="rect">
            <a:avLst/>
          </a:prstGeom>
        </p:spPr>
        <p:txBody>
          <a:bodyPr vert="horz" wrap="square" lIns="91440" tIns="45720" rIns="91440" bIns="45720" rtlCol="0" anchor="t" anchorCtr="0">
            <a:spAutoFit/>
          </a:bodyPr>
          <a:lstStyle/>
          <a:p>
            <a:r>
              <a:rPr lang="en-US"/>
              <a:t>Click to edit Master title style</a:t>
            </a:r>
          </a:p>
        </p:txBody>
      </p:sp>
      <p:sp>
        <p:nvSpPr>
          <p:cNvPr id="6" name="Text Placeholder 5"/>
          <p:cNvSpPr>
            <a:spLocks noGrp="1"/>
          </p:cNvSpPr>
          <p:nvPr>
            <p:ph type="body" idx="1"/>
          </p:nvPr>
        </p:nvSpPr>
        <p:spPr>
          <a:xfrm>
            <a:off x="361950" y="1003394"/>
            <a:ext cx="8170606" cy="1744067"/>
          </a:xfrm>
          <a:prstGeom prst="rect">
            <a:avLst/>
          </a:prstGeom>
        </p:spPr>
        <p:txBody>
          <a:bodyPr vert="horz" wrap="square" lIns="13716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10"/>
          <a:stretch>
            <a:fillRect/>
          </a:stretch>
        </p:blipFill>
        <p:spPr>
          <a:xfrm>
            <a:off x="7443417" y="4569498"/>
            <a:ext cx="1440179" cy="411480"/>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68" r:id="rId2"/>
    <p:sldLayoutId id="2147483650" r:id="rId3"/>
    <p:sldLayoutId id="2147483671" r:id="rId4"/>
    <p:sldLayoutId id="2147483672" r:id="rId5"/>
    <p:sldLayoutId id="2147483653" r:id="rId6"/>
    <p:sldLayoutId id="2147483670" r:id="rId7"/>
    <p:sldLayoutId id="2147483662" r:id="rId8"/>
  </p:sldLayoutIdLst>
  <p:hf hdr="0" ftr="0" dt="0"/>
  <p:txStyles>
    <p:titleStyle>
      <a:lvl1pPr algn="l" defTabSz="457200" rtl="0" fontAlgn="base">
        <a:spcBef>
          <a:spcPct val="0"/>
        </a:spcBef>
        <a:spcAft>
          <a:spcPct val="0"/>
        </a:spcAft>
        <a:defRPr sz="3200" b="1" kern="1200">
          <a:solidFill>
            <a:schemeClr val="tx2"/>
          </a:solidFill>
          <a:latin typeface="+mj-lt"/>
          <a:ea typeface="+mj-ea"/>
          <a:cs typeface="Arial" panose="020B0604020202020204" pitchFamily="34" charset="0"/>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0" indent="0" algn="l" defTabSz="457200" rtl="0" fontAlgn="base">
        <a:spcBef>
          <a:spcPts val="0"/>
        </a:spcBef>
        <a:spcAft>
          <a:spcPts val="100"/>
        </a:spcAft>
        <a:buFont typeface="Arial" charset="0"/>
        <a:buNone/>
        <a:defRPr sz="2200" kern="1200">
          <a:solidFill>
            <a:schemeClr val="tx1"/>
          </a:solidFill>
          <a:latin typeface="+mn-lt"/>
          <a:ea typeface="Open Sans" panose="020B0606030504020204" pitchFamily="34" charset="0"/>
          <a:cs typeface="Open Sans" panose="020B0606030504020204" pitchFamily="34" charset="0"/>
        </a:defRPr>
      </a:lvl1pPr>
      <a:lvl2pPr marL="569913" indent="-228600" algn="l" defTabSz="457200" rtl="0" fontAlgn="base">
        <a:spcBef>
          <a:spcPts val="0"/>
        </a:spcBef>
        <a:spcAft>
          <a:spcPts val="100"/>
        </a:spcAft>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801688" indent="-227013" algn="l" defTabSz="457200" rtl="0" fontAlgn="base">
        <a:spcBef>
          <a:spcPts val="0"/>
        </a:spcBef>
        <a:spcAft>
          <a:spcPts val="100"/>
        </a:spcAft>
        <a:buFont typeface="Arial"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027113" indent="-220663" algn="l" defTabSz="457200" rtl="0" fontAlgn="base">
        <a:spcBef>
          <a:spcPts val="0"/>
        </a:spcBef>
        <a:spcAft>
          <a:spcPts val="100"/>
        </a:spcAft>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4pPr>
      <a:lvl5pPr marL="1258888" indent="-239713" algn="l" defTabSz="457200" rtl="0" fontAlgn="base">
        <a:spcBef>
          <a:spcPts val="0"/>
        </a:spcBef>
        <a:spcAft>
          <a:spcPts val="100"/>
        </a:spcAft>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orient="horz" pos="279" userDrawn="1">
          <p15:clr>
            <a:srgbClr val="F26B43"/>
          </p15:clr>
        </p15:guide>
        <p15:guide id="5" orient="horz" pos="840" userDrawn="1">
          <p15:clr>
            <a:srgbClr val="F26B43"/>
          </p15:clr>
        </p15:guide>
        <p15:guide id="6" pos="542" userDrawn="1">
          <p15:clr>
            <a:srgbClr val="F26B43"/>
          </p15:clr>
        </p15:guide>
        <p15:guide id="7" pos="55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951" y="1458893"/>
            <a:ext cx="7743825" cy="1232773"/>
          </a:xfrm>
        </p:spPr>
        <p:txBody>
          <a:bodyPr/>
          <a:lstStyle/>
          <a:p>
            <a:r>
              <a:rPr lang="en-US" sz="3200" dirty="0"/>
              <a:t>CASES in Generative AI Risks part I</a:t>
            </a:r>
            <a:endParaRPr lang="en-US" sz="4800" dirty="0"/>
          </a:p>
        </p:txBody>
      </p:sp>
      <p:sp>
        <p:nvSpPr>
          <p:cNvPr id="9" name="Subtitle 8">
            <a:extLst>
              <a:ext uri="{FF2B5EF4-FFF2-40B4-BE49-F238E27FC236}">
                <a16:creationId xmlns:a16="http://schemas.microsoft.com/office/drawing/2014/main" id="{B2773AAD-913F-4F7D-B76C-297F2718F473}"/>
              </a:ext>
            </a:extLst>
          </p:cNvPr>
          <p:cNvSpPr>
            <a:spLocks noGrp="1"/>
          </p:cNvSpPr>
          <p:nvPr>
            <p:ph type="subTitle" idx="1"/>
          </p:nvPr>
        </p:nvSpPr>
        <p:spPr>
          <a:xfrm>
            <a:off x="361951" y="3014332"/>
            <a:ext cx="7762875" cy="992579"/>
          </a:xfrm>
        </p:spPr>
        <p:txBody>
          <a:bodyPr/>
          <a:lstStyle/>
          <a:p>
            <a:r>
              <a:rPr lang="en-US" sz="2800" dirty="0"/>
              <a:t>Advanced Cases in Assurance Services (ACCTG 521)</a:t>
            </a:r>
          </a:p>
          <a:p>
            <a:r>
              <a:rPr lang="en-US" sz="2800" dirty="0"/>
              <a:t>Class 16 | MPAcc class of 2025</a:t>
            </a:r>
          </a:p>
        </p:txBody>
      </p:sp>
    </p:spTree>
    <p:extLst>
      <p:ext uri="{BB962C8B-B14F-4D97-AF65-F5344CB8AC3E}">
        <p14:creationId xmlns:p14="http://schemas.microsoft.com/office/powerpoint/2010/main" val="38428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9C6314-D19D-F20C-5120-5E8F5C5D5EB2}"/>
              </a:ext>
            </a:extLst>
          </p:cNvPr>
          <p:cNvSpPr txBox="1"/>
          <p:nvPr/>
        </p:nvSpPr>
        <p:spPr>
          <a:xfrm>
            <a:off x="184196" y="223666"/>
            <a:ext cx="6673804" cy="4801314"/>
          </a:xfrm>
          <a:prstGeom prst="rect">
            <a:avLst/>
          </a:prstGeom>
          <a:noFill/>
        </p:spPr>
        <p:txBody>
          <a:bodyPr wrap="square">
            <a:spAutoFit/>
          </a:bodyPr>
          <a:lstStyle/>
          <a:p>
            <a:r>
              <a:rPr lang="en-US" dirty="0"/>
              <a:t>Possible tests to perform (see final page of case for more):</a:t>
            </a:r>
          </a:p>
          <a:p>
            <a:endParaRPr lang="en-US" dirty="0"/>
          </a:p>
          <a:p>
            <a:pPr marL="285750" indent="-285750">
              <a:buFont typeface="Arial" panose="020B0604020202020204" pitchFamily="34" charset="0"/>
              <a:buChar char="•"/>
            </a:pPr>
            <a:r>
              <a:rPr lang="en-US" dirty="0"/>
              <a:t>Names-based tests:</a:t>
            </a:r>
          </a:p>
          <a:p>
            <a:pPr marL="742950" lvl="1" indent="-285750">
              <a:buFont typeface="Arial" panose="020B0604020202020204" pitchFamily="34" charset="0"/>
              <a:buChar char="•"/>
            </a:pPr>
            <a:r>
              <a:rPr lang="en-US" dirty="0"/>
              <a:t>Commonality of first and surnames</a:t>
            </a:r>
          </a:p>
          <a:p>
            <a:pPr marL="742950" lvl="1" indent="-285750">
              <a:buFont typeface="Arial" panose="020B0604020202020204" pitchFamily="34" charset="0"/>
              <a:buChar char="•"/>
            </a:pPr>
            <a:r>
              <a:rPr lang="en-US" dirty="0"/>
              <a:t>Name origin / nationality likelihood of names</a:t>
            </a:r>
          </a:p>
          <a:p>
            <a:pPr marL="742950" lvl="1" indent="-285750">
              <a:buFont typeface="Arial" panose="020B0604020202020204" pitchFamily="34" charset="0"/>
              <a:buChar char="•"/>
            </a:pPr>
            <a:r>
              <a:rPr lang="en-US" dirty="0"/>
              <a:t>Name and likelihood of gender matches</a:t>
            </a:r>
          </a:p>
          <a:p>
            <a:pPr marL="742950" lvl="1" indent="-285750">
              <a:buFont typeface="Arial" panose="020B0604020202020204" pitchFamily="34" charset="0"/>
              <a:buChar char="•"/>
            </a:pPr>
            <a:r>
              <a:rPr lang="en-US" dirty="0"/>
              <a:t>Middle Initials Tests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Hiring and dates-based tests:</a:t>
            </a:r>
          </a:p>
          <a:p>
            <a:pPr marL="742950" lvl="1" indent="-285750">
              <a:buFont typeface="Arial" panose="020B0604020202020204" pitchFamily="34" charset="0"/>
              <a:buChar char="•"/>
            </a:pPr>
            <a:r>
              <a:rPr lang="en-US" dirty="0"/>
              <a:t>Hires on weekends / holidays</a:t>
            </a:r>
          </a:p>
          <a:p>
            <a:pPr marL="742950" lvl="1" indent="-285750">
              <a:buFont typeface="Arial" panose="020B0604020202020204" pitchFamily="34" charset="0"/>
              <a:buChar char="•"/>
            </a:pPr>
            <a:r>
              <a:rPr lang="en-US" dirty="0"/>
              <a:t>Seasonal hiring increases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Job titles and salaries based-tests:</a:t>
            </a:r>
          </a:p>
          <a:p>
            <a:pPr marL="742950" lvl="1" indent="-285750">
              <a:buFont typeface="Arial" panose="020B0604020202020204" pitchFamily="34" charset="0"/>
              <a:buChar char="•"/>
            </a:pPr>
            <a:r>
              <a:rPr lang="en-US" dirty="0"/>
              <a:t>Similarity of compensation for similar jobs</a:t>
            </a:r>
          </a:p>
          <a:p>
            <a:pPr marL="742950" lvl="1" indent="-285750">
              <a:buFont typeface="Arial" panose="020B0604020202020204" pitchFamily="34" charset="0"/>
              <a:buChar char="•"/>
            </a:pPr>
            <a:r>
              <a:rPr lang="en-US" dirty="0"/>
              <a:t>Number of job titles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Other Analyses</a:t>
            </a:r>
          </a:p>
        </p:txBody>
      </p:sp>
    </p:spTree>
    <p:extLst>
      <p:ext uri="{BB962C8B-B14F-4D97-AF65-F5344CB8AC3E}">
        <p14:creationId xmlns:p14="http://schemas.microsoft.com/office/powerpoint/2010/main" val="2675364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B5FA7-82A4-E3EB-7000-75DBCD684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865CC-3A92-9130-7C56-251BAF34231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22D21BB-9624-D44C-5DCC-ABF78F07A761}"/>
              </a:ext>
            </a:extLst>
          </p:cNvPr>
          <p:cNvSpPr>
            <a:spLocks noGrp="1"/>
          </p:cNvSpPr>
          <p:nvPr>
            <p:ph idx="1"/>
          </p:nvPr>
        </p:nvSpPr>
        <p:spPr>
          <a:xfrm>
            <a:off x="361950" y="1000125"/>
            <a:ext cx="8229600" cy="2451953"/>
          </a:xfrm>
        </p:spPr>
        <p:txBody>
          <a:bodyPr vert="horz" wrap="square" lIns="137160" tIns="45720" rIns="91440" bIns="45720" rtlCol="0" anchor="t">
            <a:spAutoFit/>
          </a:bodyPr>
          <a:lstStyle/>
          <a:p>
            <a:pPr marL="457200" indent="-457200"/>
            <a:r>
              <a:rPr lang="en-US" dirty="0">
                <a:solidFill>
                  <a:schemeClr val="bg1">
                    <a:lumMod val="65000"/>
                  </a:schemeClr>
                </a:solidFill>
              </a:rPr>
              <a:t>Review</a:t>
            </a:r>
          </a:p>
          <a:p>
            <a:pPr marL="457200" indent="-457200"/>
            <a:r>
              <a:rPr lang="en-US" dirty="0">
                <a:solidFill>
                  <a:schemeClr val="bg1">
                    <a:lumMod val="65000"/>
                  </a:schemeClr>
                </a:solidFill>
              </a:rPr>
              <a:t>Overview</a:t>
            </a:r>
          </a:p>
          <a:p>
            <a:pPr marL="457200" indent="-457200"/>
            <a:r>
              <a:rPr lang="en-US" b="1" dirty="0">
                <a:solidFill>
                  <a:schemeClr val="tx2"/>
                </a:solidFill>
              </a:rPr>
              <a:t>Deliverable (by Thursday)</a:t>
            </a:r>
          </a:p>
          <a:p>
            <a:pPr marL="457200" indent="-457200"/>
            <a:r>
              <a:rPr lang="en-US" dirty="0"/>
              <a:t>Lab: </a:t>
            </a:r>
          </a:p>
          <a:p>
            <a:pPr marL="1027113" lvl="1" indent="-457200"/>
            <a:r>
              <a:rPr lang="en-US" dirty="0"/>
              <a:t>Testing Data Veracity for Pure Oils</a:t>
            </a:r>
          </a:p>
        </p:txBody>
      </p:sp>
    </p:spTree>
    <p:extLst>
      <p:ext uri="{BB962C8B-B14F-4D97-AF65-F5344CB8AC3E}">
        <p14:creationId xmlns:p14="http://schemas.microsoft.com/office/powerpoint/2010/main" val="609240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63756-BE94-824D-0D90-971499F86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28D42E-02D1-9009-1B56-5BBEDFDA0748}"/>
              </a:ext>
            </a:extLst>
          </p:cNvPr>
          <p:cNvSpPr>
            <a:spLocks noGrp="1"/>
          </p:cNvSpPr>
          <p:nvPr>
            <p:ph type="title"/>
          </p:nvPr>
        </p:nvSpPr>
        <p:spPr>
          <a:xfrm>
            <a:off x="628650" y="1364195"/>
            <a:ext cx="7886700" cy="2800767"/>
          </a:xfrm>
        </p:spPr>
        <p:txBody>
          <a:bodyPr/>
          <a:lstStyle/>
          <a:p>
            <a:r>
              <a:rPr lang="en-US" dirty="0"/>
              <a:t>Deliverable </a:t>
            </a:r>
            <a:br>
              <a:rPr lang="en-US" dirty="0"/>
            </a:br>
            <a:r>
              <a:rPr lang="en-US" dirty="0"/>
              <a:t>(**Final individual Deliverable for my courses!!)</a:t>
            </a:r>
          </a:p>
        </p:txBody>
      </p:sp>
    </p:spTree>
    <p:extLst>
      <p:ext uri="{BB962C8B-B14F-4D97-AF65-F5344CB8AC3E}">
        <p14:creationId xmlns:p14="http://schemas.microsoft.com/office/powerpoint/2010/main" val="1308969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0416E-1E62-1194-63B4-A6C561852D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FC09EC-2075-4BF8-7475-67482571282D}"/>
              </a:ext>
            </a:extLst>
          </p:cNvPr>
          <p:cNvSpPr>
            <a:spLocks noGrp="1"/>
          </p:cNvSpPr>
          <p:nvPr>
            <p:ph type="title" idx="4294967295"/>
          </p:nvPr>
        </p:nvSpPr>
        <p:spPr>
          <a:xfrm>
            <a:off x="0" y="333375"/>
            <a:ext cx="8305800" cy="584775"/>
          </a:xfrm>
        </p:spPr>
        <p:txBody>
          <a:bodyPr/>
          <a:lstStyle/>
          <a:p>
            <a:r>
              <a:rPr lang="en-US" dirty="0"/>
              <a:t> Deliverable</a:t>
            </a:r>
          </a:p>
        </p:txBody>
      </p:sp>
      <p:sp>
        <p:nvSpPr>
          <p:cNvPr id="3" name="Content Placeholder 2">
            <a:extLst>
              <a:ext uri="{FF2B5EF4-FFF2-40B4-BE49-F238E27FC236}">
                <a16:creationId xmlns:a16="http://schemas.microsoft.com/office/drawing/2014/main" id="{92DCB414-4E54-5F19-CB30-8BD03DD34180}"/>
              </a:ext>
            </a:extLst>
          </p:cNvPr>
          <p:cNvSpPr>
            <a:spLocks noGrp="1"/>
          </p:cNvSpPr>
          <p:nvPr>
            <p:ph idx="4294967295"/>
          </p:nvPr>
        </p:nvSpPr>
        <p:spPr>
          <a:xfrm>
            <a:off x="531405" y="933101"/>
            <a:ext cx="8229600" cy="2852063"/>
          </a:xfrm>
        </p:spPr>
        <p:txBody>
          <a:bodyPr/>
          <a:lstStyle/>
          <a:p>
            <a:r>
              <a:rPr lang="en-US" sz="2400" b="1" dirty="0"/>
              <a:t>A 1-page memo with screenshot of your final Alteryx Macro workflow AND/OR screenshot of your data visualization of the risk of AI generated data.</a:t>
            </a:r>
          </a:p>
          <a:p>
            <a:endParaRPr lang="en-US" sz="2000" dirty="0"/>
          </a:p>
          <a:p>
            <a:r>
              <a:rPr lang="en-US" sz="2000" dirty="0"/>
              <a:t>The memo should answer the following: </a:t>
            </a:r>
          </a:p>
          <a:p>
            <a:pPr marL="514350" indent="-514350">
              <a:buFont typeface="Arial" charset="0"/>
              <a:buAutoNum type="arabicPeriod"/>
            </a:pPr>
            <a:r>
              <a:rPr lang="en-US" sz="1600" dirty="0"/>
              <a:t>What patterns and/or analyses were the most useful to identify red-flags?</a:t>
            </a:r>
          </a:p>
          <a:p>
            <a:pPr marL="514350" indent="-514350">
              <a:buFont typeface="Arial" charset="0"/>
              <a:buAutoNum type="arabicPeriod"/>
            </a:pPr>
            <a:r>
              <a:rPr lang="en-US" sz="1600" dirty="0"/>
              <a:t>What big picture concerns remain from reviewing this AI Generated data? i.e., knowing it is all fake, what are some key data veracity risks may surface in the future with Gen AI’s increased popularity. </a:t>
            </a:r>
            <a:endParaRPr lang="en-US" sz="2000" dirty="0"/>
          </a:p>
        </p:txBody>
      </p:sp>
    </p:spTree>
    <p:extLst>
      <p:ext uri="{BB962C8B-B14F-4D97-AF65-F5344CB8AC3E}">
        <p14:creationId xmlns:p14="http://schemas.microsoft.com/office/powerpoint/2010/main" val="3220529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5A2FA-5688-C408-CAC1-35D9F868E4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132D16-1C49-3FE9-0D91-B9CFBA5D7E0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7A572C2-926A-B3E4-DE86-F47AA6559E76}"/>
              </a:ext>
            </a:extLst>
          </p:cNvPr>
          <p:cNvSpPr>
            <a:spLocks noGrp="1"/>
          </p:cNvSpPr>
          <p:nvPr>
            <p:ph idx="1"/>
          </p:nvPr>
        </p:nvSpPr>
        <p:spPr>
          <a:xfrm>
            <a:off x="361950" y="1000125"/>
            <a:ext cx="8229600" cy="2451953"/>
          </a:xfrm>
        </p:spPr>
        <p:txBody>
          <a:bodyPr vert="horz" wrap="square" lIns="137160" tIns="45720" rIns="91440" bIns="45720" rtlCol="0" anchor="t">
            <a:spAutoFit/>
          </a:bodyPr>
          <a:lstStyle/>
          <a:p>
            <a:pPr marL="457200" indent="-457200"/>
            <a:r>
              <a:rPr lang="en-US" dirty="0">
                <a:solidFill>
                  <a:schemeClr val="bg1">
                    <a:lumMod val="65000"/>
                  </a:schemeClr>
                </a:solidFill>
              </a:rPr>
              <a:t>Review</a:t>
            </a:r>
          </a:p>
          <a:p>
            <a:pPr marL="457200" indent="-457200"/>
            <a:r>
              <a:rPr lang="en-US" dirty="0">
                <a:solidFill>
                  <a:schemeClr val="bg1">
                    <a:lumMod val="65000"/>
                  </a:schemeClr>
                </a:solidFill>
              </a:rPr>
              <a:t>Overview</a:t>
            </a:r>
          </a:p>
          <a:p>
            <a:pPr marL="457200" indent="-457200"/>
            <a:r>
              <a:rPr lang="en-US" dirty="0">
                <a:solidFill>
                  <a:schemeClr val="bg1">
                    <a:lumMod val="65000"/>
                  </a:schemeClr>
                </a:solidFill>
              </a:rPr>
              <a:t>Deliverable (by Thursday)</a:t>
            </a:r>
          </a:p>
          <a:p>
            <a:pPr marL="457200" indent="-457200"/>
            <a:r>
              <a:rPr lang="en-US" b="1" dirty="0">
                <a:solidFill>
                  <a:srgbClr val="412985"/>
                </a:solidFill>
              </a:rPr>
              <a:t>Lab: </a:t>
            </a:r>
          </a:p>
          <a:p>
            <a:pPr marL="1027113" lvl="1" indent="-457200"/>
            <a:r>
              <a:rPr lang="en-US" b="1" dirty="0">
                <a:solidFill>
                  <a:srgbClr val="412985"/>
                </a:solidFill>
              </a:rPr>
              <a:t>Testing Data Veracity for Pure Oils</a:t>
            </a:r>
          </a:p>
        </p:txBody>
      </p:sp>
    </p:spTree>
    <p:extLst>
      <p:ext uri="{BB962C8B-B14F-4D97-AF65-F5344CB8AC3E}">
        <p14:creationId xmlns:p14="http://schemas.microsoft.com/office/powerpoint/2010/main" val="423432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4A583-89CF-EBB9-0E60-012A270116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033CFC-7C16-2871-3CCF-724F0C93479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66F9892-4E4D-FF4B-E305-02CB13A36270}"/>
              </a:ext>
            </a:extLst>
          </p:cNvPr>
          <p:cNvSpPr>
            <a:spLocks noGrp="1"/>
          </p:cNvSpPr>
          <p:nvPr>
            <p:ph idx="1"/>
          </p:nvPr>
        </p:nvSpPr>
        <p:spPr>
          <a:xfrm>
            <a:off x="361950" y="1000125"/>
            <a:ext cx="8229600" cy="2451953"/>
          </a:xfrm>
        </p:spPr>
        <p:txBody>
          <a:bodyPr vert="horz" wrap="square" lIns="137160" tIns="45720" rIns="91440" bIns="45720" rtlCol="0" anchor="t">
            <a:spAutoFit/>
          </a:bodyPr>
          <a:lstStyle/>
          <a:p>
            <a:pPr marL="457200" indent="-457200"/>
            <a:r>
              <a:rPr lang="en-US" dirty="0">
                <a:solidFill>
                  <a:schemeClr val="bg1">
                    <a:lumMod val="65000"/>
                  </a:schemeClr>
                </a:solidFill>
              </a:rPr>
              <a:t>Review</a:t>
            </a:r>
          </a:p>
          <a:p>
            <a:pPr marL="457200" indent="-457200"/>
            <a:r>
              <a:rPr lang="en-US" dirty="0">
                <a:solidFill>
                  <a:schemeClr val="bg1">
                    <a:lumMod val="65000"/>
                  </a:schemeClr>
                </a:solidFill>
              </a:rPr>
              <a:t>Overview</a:t>
            </a:r>
          </a:p>
          <a:p>
            <a:pPr marL="457200" indent="-457200"/>
            <a:r>
              <a:rPr lang="en-US" dirty="0">
                <a:solidFill>
                  <a:schemeClr val="bg1">
                    <a:lumMod val="65000"/>
                  </a:schemeClr>
                </a:solidFill>
              </a:rPr>
              <a:t>Deliverable</a:t>
            </a:r>
          </a:p>
          <a:p>
            <a:pPr marL="457200" indent="-457200"/>
            <a:r>
              <a:rPr lang="en-US" b="1" dirty="0">
                <a:solidFill>
                  <a:schemeClr val="tx2"/>
                </a:solidFill>
              </a:rPr>
              <a:t>Lab:</a:t>
            </a:r>
            <a:r>
              <a:rPr lang="en-US" dirty="0"/>
              <a:t> </a:t>
            </a:r>
          </a:p>
          <a:p>
            <a:pPr marL="1027113" lvl="1" indent="-457200"/>
            <a:r>
              <a:rPr lang="en-US" b="1" dirty="0">
                <a:solidFill>
                  <a:srgbClr val="412985"/>
                </a:solidFill>
              </a:rPr>
              <a:t>Liberty Systems Cybersecurity Case</a:t>
            </a:r>
          </a:p>
        </p:txBody>
      </p:sp>
    </p:spTree>
    <p:extLst>
      <p:ext uri="{BB962C8B-B14F-4D97-AF65-F5344CB8AC3E}">
        <p14:creationId xmlns:p14="http://schemas.microsoft.com/office/powerpoint/2010/main" val="326176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8E59E-D035-442F-B808-80D34A409A26}"/>
              </a:ext>
            </a:extLst>
          </p:cNvPr>
          <p:cNvSpPr>
            <a:spLocks noGrp="1"/>
          </p:cNvSpPr>
          <p:nvPr>
            <p:ph type="title"/>
          </p:nvPr>
        </p:nvSpPr>
        <p:spPr>
          <a:xfrm>
            <a:off x="486696" y="2021614"/>
            <a:ext cx="8170606" cy="769441"/>
          </a:xfrm>
        </p:spPr>
        <p:txBody>
          <a:bodyPr/>
          <a:lstStyle/>
          <a:p>
            <a:endParaRPr lang="en-US"/>
          </a:p>
        </p:txBody>
      </p:sp>
      <p:pic>
        <p:nvPicPr>
          <p:cNvPr id="4" name="Picture 3">
            <a:extLst>
              <a:ext uri="{FF2B5EF4-FFF2-40B4-BE49-F238E27FC236}">
                <a16:creationId xmlns:a16="http://schemas.microsoft.com/office/drawing/2014/main" id="{D34F8A0F-A392-468B-83F5-F4CB4C1F3C57}"/>
              </a:ext>
            </a:extLst>
          </p:cNvPr>
          <p:cNvPicPr>
            <a:picLocks noChangeAspect="1"/>
          </p:cNvPicPr>
          <p:nvPr/>
        </p:nvPicPr>
        <p:blipFill>
          <a:blip r:embed="rId3"/>
          <a:stretch>
            <a:fillRect/>
          </a:stretch>
        </p:blipFill>
        <p:spPr>
          <a:xfrm>
            <a:off x="0" y="-477202"/>
            <a:ext cx="9144000" cy="6097904"/>
          </a:xfrm>
          <a:prstGeom prst="rect">
            <a:avLst/>
          </a:prstGeom>
        </p:spPr>
      </p:pic>
      <p:sp>
        <p:nvSpPr>
          <p:cNvPr id="5" name="TextBox 4">
            <a:extLst>
              <a:ext uri="{FF2B5EF4-FFF2-40B4-BE49-F238E27FC236}">
                <a16:creationId xmlns:a16="http://schemas.microsoft.com/office/drawing/2014/main" id="{BCC65860-206F-486C-94A8-1A3581784A71}"/>
              </a:ext>
            </a:extLst>
          </p:cNvPr>
          <p:cNvSpPr txBox="1"/>
          <p:nvPr/>
        </p:nvSpPr>
        <p:spPr>
          <a:xfrm>
            <a:off x="2997529" y="1152145"/>
            <a:ext cx="3195105" cy="769441"/>
          </a:xfrm>
          <a:prstGeom prst="rect">
            <a:avLst/>
          </a:prstGeom>
          <a:noFill/>
        </p:spPr>
        <p:txBody>
          <a:bodyPr wrap="none" rtlCol="0">
            <a:spAutoFit/>
          </a:bodyPr>
          <a:lstStyle/>
          <a:p>
            <a:pPr defTabSz="457178"/>
            <a:r>
              <a:rPr lang="en-US" sz="4400" b="1" dirty="0">
                <a:solidFill>
                  <a:prstClr val="white"/>
                </a:solidFill>
                <a:latin typeface="Arial"/>
                <a:cs typeface="Arial" panose="020B0604020202020204" pitchFamily="34" charset="0"/>
              </a:rPr>
              <a:t>Thank you!</a:t>
            </a:r>
            <a:endParaRPr lang="en-US" dirty="0">
              <a:solidFill>
                <a:prstClr val="white"/>
              </a:solidFill>
              <a:latin typeface="Calibri"/>
            </a:endParaRPr>
          </a:p>
        </p:txBody>
      </p:sp>
    </p:spTree>
    <p:extLst>
      <p:ext uri="{BB962C8B-B14F-4D97-AF65-F5344CB8AC3E}">
        <p14:creationId xmlns:p14="http://schemas.microsoft.com/office/powerpoint/2010/main" val="4082899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08D3-2E7B-4761-93EE-64ED2D0E74D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C51732E-A723-4580-A147-73CBB5BF3D05}"/>
              </a:ext>
            </a:extLst>
          </p:cNvPr>
          <p:cNvSpPr>
            <a:spLocks noGrp="1"/>
          </p:cNvSpPr>
          <p:nvPr>
            <p:ph idx="1"/>
          </p:nvPr>
        </p:nvSpPr>
        <p:spPr>
          <a:xfrm>
            <a:off x="361950" y="1000125"/>
            <a:ext cx="8229600" cy="2451953"/>
          </a:xfrm>
        </p:spPr>
        <p:txBody>
          <a:bodyPr vert="horz" wrap="square" lIns="137160" tIns="45720" rIns="91440" bIns="45720" rtlCol="0" anchor="t">
            <a:spAutoFit/>
          </a:bodyPr>
          <a:lstStyle/>
          <a:p>
            <a:pPr marL="457200" indent="-457200"/>
            <a:r>
              <a:rPr lang="en-US" b="1" dirty="0">
                <a:solidFill>
                  <a:schemeClr val="tx2"/>
                </a:solidFill>
              </a:rPr>
              <a:t>Review</a:t>
            </a:r>
          </a:p>
          <a:p>
            <a:pPr marL="457200" indent="-457200"/>
            <a:r>
              <a:rPr lang="en-US" dirty="0"/>
              <a:t>Overview</a:t>
            </a:r>
          </a:p>
          <a:p>
            <a:pPr marL="457200" indent="-457200"/>
            <a:r>
              <a:rPr lang="en-US" dirty="0"/>
              <a:t>Deliverable (by Thursday)</a:t>
            </a:r>
          </a:p>
          <a:p>
            <a:pPr marL="457200" indent="-457200"/>
            <a:r>
              <a:rPr lang="en-US" dirty="0"/>
              <a:t>Lab: </a:t>
            </a:r>
          </a:p>
          <a:p>
            <a:pPr marL="1027113" lvl="1" indent="-457200"/>
            <a:r>
              <a:rPr lang="en-US" dirty="0"/>
              <a:t>Testing Data Veracity for Pure Oils</a:t>
            </a:r>
          </a:p>
        </p:txBody>
      </p:sp>
    </p:spTree>
    <p:extLst>
      <p:ext uri="{BB962C8B-B14F-4D97-AF65-F5344CB8AC3E}">
        <p14:creationId xmlns:p14="http://schemas.microsoft.com/office/powerpoint/2010/main" val="355178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DE70-438E-4700-8215-92CE521DC58C}"/>
              </a:ext>
            </a:extLst>
          </p:cNvPr>
          <p:cNvSpPr>
            <a:spLocks noGrp="1"/>
          </p:cNvSpPr>
          <p:nvPr>
            <p:ph type="title"/>
          </p:nvPr>
        </p:nvSpPr>
        <p:spPr>
          <a:xfrm>
            <a:off x="748393" y="2074664"/>
            <a:ext cx="7886700" cy="1446550"/>
          </a:xfrm>
        </p:spPr>
        <p:txBody>
          <a:bodyPr/>
          <a:lstStyle/>
          <a:p>
            <a:r>
              <a:rPr lang="en-US" dirty="0"/>
              <a:t>Review:</a:t>
            </a:r>
            <a:br>
              <a:rPr lang="en-US" dirty="0"/>
            </a:br>
            <a:r>
              <a:rPr lang="en-US" dirty="0"/>
              <a:t>Alteryx Tool Mastery</a:t>
            </a:r>
          </a:p>
        </p:txBody>
      </p:sp>
    </p:spTree>
    <p:extLst>
      <p:ext uri="{BB962C8B-B14F-4D97-AF65-F5344CB8AC3E}">
        <p14:creationId xmlns:p14="http://schemas.microsoft.com/office/powerpoint/2010/main" val="303524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EAE958-BCB0-0CC0-0CB5-A87AE2CA35FB}"/>
              </a:ext>
            </a:extLst>
          </p:cNvPr>
          <p:cNvPicPr>
            <a:picLocks noChangeAspect="1"/>
          </p:cNvPicPr>
          <p:nvPr/>
        </p:nvPicPr>
        <p:blipFill>
          <a:blip r:embed="rId2"/>
          <a:stretch>
            <a:fillRect/>
          </a:stretch>
        </p:blipFill>
        <p:spPr>
          <a:xfrm>
            <a:off x="1052684" y="1101976"/>
            <a:ext cx="6820852" cy="3286584"/>
          </a:xfrm>
          <a:prstGeom prst="rect">
            <a:avLst/>
          </a:prstGeom>
        </p:spPr>
      </p:pic>
    </p:spTree>
    <p:extLst>
      <p:ext uri="{BB962C8B-B14F-4D97-AF65-F5344CB8AC3E}">
        <p14:creationId xmlns:p14="http://schemas.microsoft.com/office/powerpoint/2010/main" val="242524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C5123F-1169-B1AA-4C1A-9399B5DD6357}"/>
              </a:ext>
            </a:extLst>
          </p:cNvPr>
          <p:cNvPicPr>
            <a:picLocks noChangeAspect="1"/>
          </p:cNvPicPr>
          <p:nvPr/>
        </p:nvPicPr>
        <p:blipFill>
          <a:blip r:embed="rId2"/>
          <a:stretch>
            <a:fillRect/>
          </a:stretch>
        </p:blipFill>
        <p:spPr>
          <a:xfrm>
            <a:off x="1912802" y="0"/>
            <a:ext cx="5318395" cy="5143500"/>
          </a:xfrm>
          <a:prstGeom prst="rect">
            <a:avLst/>
          </a:prstGeom>
        </p:spPr>
      </p:pic>
    </p:spTree>
    <p:extLst>
      <p:ext uri="{BB962C8B-B14F-4D97-AF65-F5344CB8AC3E}">
        <p14:creationId xmlns:p14="http://schemas.microsoft.com/office/powerpoint/2010/main" val="47307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833FCA-7773-7E93-52E2-593D9DBA9F15}"/>
              </a:ext>
            </a:extLst>
          </p:cNvPr>
          <p:cNvPicPr>
            <a:picLocks noChangeAspect="1"/>
          </p:cNvPicPr>
          <p:nvPr/>
        </p:nvPicPr>
        <p:blipFill>
          <a:blip r:embed="rId2"/>
          <a:stretch>
            <a:fillRect/>
          </a:stretch>
        </p:blipFill>
        <p:spPr>
          <a:xfrm>
            <a:off x="2383022" y="0"/>
            <a:ext cx="4377956" cy="5143500"/>
          </a:xfrm>
          <a:prstGeom prst="rect">
            <a:avLst/>
          </a:prstGeom>
        </p:spPr>
      </p:pic>
    </p:spTree>
    <p:extLst>
      <p:ext uri="{BB962C8B-B14F-4D97-AF65-F5344CB8AC3E}">
        <p14:creationId xmlns:p14="http://schemas.microsoft.com/office/powerpoint/2010/main" val="224470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DD46F-6019-82CB-A5E2-F29DF9D09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5BBA4B-B01F-AC22-75E9-DA8220DFB72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61ADB85-1FD8-02A7-7FF9-CE40EBDCBE6F}"/>
              </a:ext>
            </a:extLst>
          </p:cNvPr>
          <p:cNvSpPr>
            <a:spLocks noGrp="1"/>
          </p:cNvSpPr>
          <p:nvPr>
            <p:ph idx="1"/>
          </p:nvPr>
        </p:nvSpPr>
        <p:spPr>
          <a:xfrm>
            <a:off x="361950" y="1000125"/>
            <a:ext cx="8229600" cy="2451953"/>
          </a:xfrm>
        </p:spPr>
        <p:txBody>
          <a:bodyPr vert="horz" wrap="square" lIns="137160" tIns="45720" rIns="91440" bIns="45720" rtlCol="0" anchor="t">
            <a:spAutoFit/>
          </a:bodyPr>
          <a:lstStyle/>
          <a:p>
            <a:pPr marL="457200" indent="-457200"/>
            <a:r>
              <a:rPr lang="en-US" dirty="0">
                <a:solidFill>
                  <a:schemeClr val="bg1">
                    <a:lumMod val="65000"/>
                  </a:schemeClr>
                </a:solidFill>
              </a:rPr>
              <a:t>Review</a:t>
            </a:r>
          </a:p>
          <a:p>
            <a:pPr marL="457200" indent="-457200"/>
            <a:r>
              <a:rPr lang="en-US" b="1" dirty="0">
                <a:solidFill>
                  <a:schemeClr val="tx2"/>
                </a:solidFill>
              </a:rPr>
              <a:t>Overview</a:t>
            </a:r>
          </a:p>
          <a:p>
            <a:pPr marL="457200" indent="-457200"/>
            <a:r>
              <a:rPr lang="en-US" dirty="0"/>
              <a:t>Deliverable (by Thursday)</a:t>
            </a:r>
          </a:p>
          <a:p>
            <a:pPr marL="457200" indent="-457200"/>
            <a:r>
              <a:rPr lang="en-US" dirty="0"/>
              <a:t>Lab: </a:t>
            </a:r>
          </a:p>
          <a:p>
            <a:pPr marL="1027113" lvl="1" indent="-457200"/>
            <a:r>
              <a:rPr lang="en-US" dirty="0"/>
              <a:t>Testing Data Veracity for Pure Oils</a:t>
            </a:r>
          </a:p>
        </p:txBody>
      </p:sp>
    </p:spTree>
    <p:extLst>
      <p:ext uri="{BB962C8B-B14F-4D97-AF65-F5344CB8AC3E}">
        <p14:creationId xmlns:p14="http://schemas.microsoft.com/office/powerpoint/2010/main" val="272274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bottles of essential oils in a forest&#10;&#10;Description automatically generated">
            <a:extLst>
              <a:ext uri="{FF2B5EF4-FFF2-40B4-BE49-F238E27FC236}">
                <a16:creationId xmlns:a16="http://schemas.microsoft.com/office/drawing/2014/main" id="{FE4B96AE-ACD6-9F08-EB78-770D9A8F6B58}"/>
              </a:ext>
            </a:extLst>
          </p:cNvPr>
          <p:cNvPicPr>
            <a:picLocks noChangeAspect="1"/>
          </p:cNvPicPr>
          <p:nvPr/>
        </p:nvPicPr>
        <p:blipFill>
          <a:blip r:embed="rId2"/>
          <a:stretch>
            <a:fillRect/>
          </a:stretch>
        </p:blipFill>
        <p:spPr>
          <a:xfrm>
            <a:off x="2000250" y="0"/>
            <a:ext cx="5143500" cy="5143500"/>
          </a:xfrm>
          <a:prstGeom prst="rect">
            <a:avLst/>
          </a:prstGeom>
        </p:spPr>
      </p:pic>
    </p:spTree>
    <p:extLst>
      <p:ext uri="{BB962C8B-B14F-4D97-AF65-F5344CB8AC3E}">
        <p14:creationId xmlns:p14="http://schemas.microsoft.com/office/powerpoint/2010/main" val="389174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413A-4B10-EF55-76BC-A7AD411499AC}"/>
              </a:ext>
            </a:extLst>
          </p:cNvPr>
          <p:cNvSpPr>
            <a:spLocks noGrp="1"/>
          </p:cNvSpPr>
          <p:nvPr>
            <p:ph type="title"/>
          </p:nvPr>
        </p:nvSpPr>
        <p:spPr>
          <a:xfrm>
            <a:off x="361950" y="332845"/>
            <a:ext cx="8305800" cy="1446550"/>
          </a:xfrm>
        </p:spPr>
        <p:txBody>
          <a:bodyPr/>
          <a:lstStyle/>
          <a:p>
            <a:r>
              <a:rPr lang="en-US" dirty="0"/>
              <a:t>Pure Oils Data Veracity Testing </a:t>
            </a:r>
          </a:p>
        </p:txBody>
      </p:sp>
      <p:sp>
        <p:nvSpPr>
          <p:cNvPr id="3" name="Content Placeholder 2">
            <a:extLst>
              <a:ext uri="{FF2B5EF4-FFF2-40B4-BE49-F238E27FC236}">
                <a16:creationId xmlns:a16="http://schemas.microsoft.com/office/drawing/2014/main" id="{DC104E9E-2F93-638A-4741-453BC2312256}"/>
              </a:ext>
            </a:extLst>
          </p:cNvPr>
          <p:cNvSpPr>
            <a:spLocks noGrp="1"/>
          </p:cNvSpPr>
          <p:nvPr>
            <p:ph idx="1"/>
          </p:nvPr>
        </p:nvSpPr>
        <p:spPr>
          <a:xfrm>
            <a:off x="361950" y="1723750"/>
            <a:ext cx="8229600" cy="3072636"/>
          </a:xfrm>
        </p:spPr>
        <p:txBody>
          <a:bodyPr/>
          <a:lstStyle/>
          <a:p>
            <a:r>
              <a:rPr lang="en-US" dirty="0"/>
              <a:t>Build a workflow that will serve as a macro template, which:</a:t>
            </a:r>
          </a:p>
          <a:p>
            <a:pPr marL="457200" indent="-457200">
              <a:buFont typeface="Arial" panose="020B0604020202020204" pitchFamily="34" charset="0"/>
              <a:buChar char="•"/>
            </a:pPr>
            <a:r>
              <a:rPr lang="en-US" dirty="0"/>
              <a:t>Performs Red-Flag Analysis on The Input Data</a:t>
            </a:r>
          </a:p>
          <a:p>
            <a:pPr marL="457200" indent="-457200">
              <a:buFont typeface="Arial" panose="020B0604020202020204" pitchFamily="34" charset="0"/>
              <a:buChar char="•"/>
            </a:pPr>
            <a:r>
              <a:rPr lang="en-US" dirty="0"/>
              <a:t>Performs a final assessment on whether the input data file passes/fails the test for Real data versus AI generated data.</a:t>
            </a:r>
          </a:p>
        </p:txBody>
      </p:sp>
    </p:spTree>
    <p:extLst>
      <p:ext uri="{BB962C8B-B14F-4D97-AF65-F5344CB8AC3E}">
        <p14:creationId xmlns:p14="http://schemas.microsoft.com/office/powerpoint/2010/main" val="1419304647"/>
      </p:ext>
    </p:extLst>
  </p:cSld>
  <p:clrMapOvr>
    <a:masterClrMapping/>
  </p:clrMapOvr>
</p:sld>
</file>

<file path=ppt/theme/theme1.xml><?xml version="1.0" encoding="utf-8"?>
<a:theme xmlns:a="http://schemas.openxmlformats.org/drawingml/2006/main" name="W Foster MBA Career Mgmt">
  <a:themeElements>
    <a:clrScheme name="Foster">
      <a:dk1>
        <a:sysClr val="windowText" lastClr="000000"/>
      </a:dk1>
      <a:lt1>
        <a:sysClr val="window" lastClr="FFFFFF"/>
      </a:lt1>
      <a:dk2>
        <a:srgbClr val="4B2E84"/>
      </a:dk2>
      <a:lt2>
        <a:srgbClr val="B9A077"/>
      </a:lt2>
      <a:accent1>
        <a:srgbClr val="86754D"/>
      </a:accent1>
      <a:accent2>
        <a:srgbClr val="0988C1"/>
      </a:accent2>
      <a:accent3>
        <a:srgbClr val="3CB2A7"/>
      </a:accent3>
      <a:accent4>
        <a:srgbClr val="41AD49"/>
      </a:accent4>
      <a:accent5>
        <a:srgbClr val="DC4327"/>
      </a:accent5>
      <a:accent6>
        <a:srgbClr val="D2B887"/>
      </a:accent6>
      <a:hlink>
        <a:srgbClr val="4B2E84"/>
      </a:hlink>
      <a:folHlink>
        <a:srgbClr val="4B2E84"/>
      </a:folHlink>
    </a:clrScheme>
    <a:fontScheme name="Foster">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F69E203AC04243ACA450E86C6C3027" ma:contentTypeVersion="3" ma:contentTypeDescription="Create a new document." ma:contentTypeScope="" ma:versionID="2d5dfb402cda9ec94ad9e4211ac1946e">
  <xsd:schema xmlns:xsd="http://www.w3.org/2001/XMLSchema" xmlns:xs="http://www.w3.org/2001/XMLSchema" xmlns:p="http://schemas.microsoft.com/office/2006/metadata/properties" xmlns:ns2="92d151aa-5444-48df-9732-7562e1b8a114" targetNamespace="http://schemas.microsoft.com/office/2006/metadata/properties" ma:root="true" ma:fieldsID="713c23bda8087a008cc1c00c9d76869d" ns2:_="">
    <xsd:import namespace="92d151aa-5444-48df-9732-7562e1b8a11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d151aa-5444-48df-9732-7562e1b8a11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7141BF-5E11-47F9-9296-0695D3DC9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d151aa-5444-48df-9732-7562e1b8a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AA8D24-9DB6-4446-BFF5-A34A571DCD63}">
  <ds:schemaRefs>
    <ds:schemaRef ds:uri="http://www.w3.org/XML/1998/namespace"/>
    <ds:schemaRef ds:uri="http://purl.org/dc/elements/1.1/"/>
    <ds:schemaRef ds:uri="http://schemas.openxmlformats.org/package/2006/metadata/core-properties"/>
    <ds:schemaRef ds:uri="92d151aa-5444-48df-9732-7562e1b8a114"/>
    <ds:schemaRef ds:uri="http://schemas.microsoft.com/office/2006/documentManagement/types"/>
    <ds:schemaRef ds:uri="http://schemas.microsoft.com/office/2006/metadata/properties"/>
    <ds:schemaRef ds:uri="http://purl.org/dc/dcmityp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122C1C38-D2BC-41E8-BFF7-3546CADD0637}">
  <ds:schemaRefs>
    <ds:schemaRef ds:uri="http://schemas.microsoft.com/sharepoint/v3/contenttype/forms"/>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otalTime>14366</TotalTime>
  <Words>323</Words>
  <Application>Microsoft Office PowerPoint</Application>
  <PresentationFormat>On-screen Show (16:9)</PresentationFormat>
  <Paragraphs>64</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Black</vt:lpstr>
      <vt:lpstr>Calibri</vt:lpstr>
      <vt:lpstr>W Foster MBA Career Mgmt</vt:lpstr>
      <vt:lpstr>CASES in Generative AI Risks part I</vt:lpstr>
      <vt:lpstr>Agenda</vt:lpstr>
      <vt:lpstr>Review: Alteryx Tool Mastery</vt:lpstr>
      <vt:lpstr>PowerPoint Presentation</vt:lpstr>
      <vt:lpstr>PowerPoint Presentation</vt:lpstr>
      <vt:lpstr>PowerPoint Presentation</vt:lpstr>
      <vt:lpstr>Agenda</vt:lpstr>
      <vt:lpstr>PowerPoint Presentation</vt:lpstr>
      <vt:lpstr>Pure Oils Data Veracity Testing </vt:lpstr>
      <vt:lpstr>PowerPoint Presentation</vt:lpstr>
      <vt:lpstr>Agenda</vt:lpstr>
      <vt:lpstr>Deliverable  (**Final individual Deliverable for my courses!!)</vt:lpstr>
      <vt:lpstr> Deliverable</vt:lpstr>
      <vt:lpstr>Agenda</vt:lpstr>
      <vt:lpstr>Agenda</vt:lpstr>
      <vt:lpstr>PowerPoint Presentation</vt:lpstr>
    </vt:vector>
  </TitlesOfParts>
  <Company>A.K.A. Design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Kumasaka</dc:creator>
  <cp:lastModifiedBy>Asher Curtis</cp:lastModifiedBy>
  <cp:revision>407</cp:revision>
  <cp:lastPrinted>2024-10-16T21:57:06Z</cp:lastPrinted>
  <dcterms:created xsi:type="dcterms:W3CDTF">2011-09-06T04:32:21Z</dcterms:created>
  <dcterms:modified xsi:type="dcterms:W3CDTF">2024-11-19T21:05:12Z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0x01010023F69E203AC04243ACA450E86C6C3027</vt:lpwstr>
  </property>
  <property fmtid="{D5CDD505-2E9C-101B-9397-08002B2CF9AE}" pid="3" name="ImageCreateDate">
    <vt:lpwstr/>
  </property>
  <property fmtid="{D5CDD505-2E9C-101B-9397-08002B2CF9AE}" pid="4" name="Foster Site Scope">
    <vt:lpwstr>Intranet</vt:lpwstr>
  </property>
  <property fmtid="{D5CDD505-2E9C-101B-9397-08002B2CF9AE}" pid="5" name="Foster Permission Form">
    <vt:lpwstr/>
  </property>
  <property fmtid="{D5CDD505-2E9C-101B-9397-08002B2CF9AE}" pid="6" name="This needs to be set to identify the intended use of this image.  Examples would be &quot;Homepage&quot; or &quot;Program Cent">
    <vt:lpwstr/>
  </property>
  <property fmtid="{D5CDD505-2E9C-101B-9397-08002B2CF9AE}" pid="7" name="Page Location">
    <vt:lpwstr>Brand</vt:lpwstr>
  </property>
  <property fmtid="{D5CDD505-2E9C-101B-9397-08002B2CF9AE}" pid="8" name="Caption">
    <vt:lpwstr/>
  </property>
  <property fmtid="{D5CDD505-2E9C-101B-9397-08002B2CF9AE}" pid="9" name="Source Image">
    <vt:lpwstr/>
  </property>
  <property fmtid="{D5CDD505-2E9C-101B-9397-08002B2CF9AE}" pid="10" name="Comments">
    <vt:lpwstr/>
  </property>
</Properties>
</file>