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95" r:id="rId5"/>
    <p:sldId id="510" r:id="rId6"/>
    <p:sldId id="737" r:id="rId7"/>
    <p:sldId id="2016" r:id="rId8"/>
    <p:sldId id="544" r:id="rId9"/>
    <p:sldId id="2018" r:id="rId10"/>
    <p:sldId id="2020" r:id="rId11"/>
    <p:sldId id="2017" r:id="rId12"/>
    <p:sldId id="881" r:id="rId13"/>
    <p:sldId id="2021" r:id="rId14"/>
    <p:sldId id="2009" r:id="rId15"/>
    <p:sldId id="2022" r:id="rId16"/>
    <p:sldId id="2023" r:id="rId17"/>
    <p:sldId id="2025" r:id="rId18"/>
    <p:sldId id="2027" r:id="rId19"/>
    <p:sldId id="2024" r:id="rId20"/>
    <p:sldId id="2028" r:id="rId21"/>
    <p:sldId id="809" r:id="rId22"/>
  </p:sldIdLst>
  <p:sldSz cx="9144000" cy="5143500" type="screen16x9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510"/>
            <p14:sldId id="737"/>
            <p14:sldId id="2016"/>
            <p14:sldId id="544"/>
            <p14:sldId id="2018"/>
            <p14:sldId id="2020"/>
            <p14:sldId id="2017"/>
            <p14:sldId id="881"/>
            <p14:sldId id="2021"/>
            <p14:sldId id="2009"/>
            <p14:sldId id="2022"/>
            <p14:sldId id="2023"/>
            <p14:sldId id="2025"/>
            <p14:sldId id="2027"/>
            <p14:sldId id="2024"/>
            <p14:sldId id="2028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0000FF"/>
    <a:srgbClr val="C09F29"/>
    <a:srgbClr val="B9A077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9C691-CC2B-46E4-A805-0326110F96EB}" v="23" dt="2024-11-07T20:48:25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3222" y="15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5059C691-CC2B-46E4-A805-0326110F96EB}"/>
    <pc:docChg chg="undo custSel addSld delSld modSld sldOrd modSection">
      <pc:chgData name="Asher Curtis" userId="494c4f5b-6d11-415a-9d9e-829c1135aa91" providerId="ADAL" clId="{5059C691-CC2B-46E4-A805-0326110F96EB}" dt="2024-11-07T20:53:13.285" v="1653" actId="207"/>
      <pc:docMkLst>
        <pc:docMk/>
      </pc:docMkLst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166231968" sldId="385"/>
        </pc:sldMkLst>
      </pc:sldChg>
      <pc:sldChg chg="modSp mod">
        <pc:chgData name="Asher Curtis" userId="494c4f5b-6d11-415a-9d9e-829c1135aa91" providerId="ADAL" clId="{5059C691-CC2B-46E4-A805-0326110F96EB}" dt="2024-11-06T22:14:24.457" v="22" actId="20577"/>
        <pc:sldMkLst>
          <pc:docMk/>
          <pc:sldMk cId="384289130" sldId="495"/>
        </pc:sldMkLst>
        <pc:spChg chg="mod">
          <ac:chgData name="Asher Curtis" userId="494c4f5b-6d11-415a-9d9e-829c1135aa91" providerId="ADAL" clId="{5059C691-CC2B-46E4-A805-0326110F96EB}" dt="2024-11-06T22:14:19.562" v="21" actId="20577"/>
          <ac:spMkLst>
            <pc:docMk/>
            <pc:sldMk cId="384289130" sldId="495"/>
            <ac:spMk id="3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6T22:14:24.457" v="22" actId="20577"/>
          <ac:spMkLst>
            <pc:docMk/>
            <pc:sldMk cId="384289130" sldId="495"/>
            <ac:spMk id="9" creationId="{B2773AAD-913F-4F7D-B76C-297F2718F473}"/>
          </ac:spMkLst>
        </pc:spChg>
      </pc:sldChg>
      <pc:sldChg chg="modSp mod">
        <pc:chgData name="Asher Curtis" userId="494c4f5b-6d11-415a-9d9e-829c1135aa91" providerId="ADAL" clId="{5059C691-CC2B-46E4-A805-0326110F96EB}" dt="2024-11-07T20:26:17.494" v="488" actId="20577"/>
        <pc:sldMkLst>
          <pc:docMk/>
          <pc:sldMk cId="3551787897" sldId="510"/>
        </pc:sldMkLst>
        <pc:spChg chg="mod">
          <ac:chgData name="Asher Curtis" userId="494c4f5b-6d11-415a-9d9e-829c1135aa91" providerId="ADAL" clId="{5059C691-CC2B-46E4-A805-0326110F96EB}" dt="2024-11-07T20:26:17.494" v="488" actId="20577"/>
          <ac:spMkLst>
            <pc:docMk/>
            <pc:sldMk cId="3551787897" sldId="510"/>
            <ac:spMk id="3" creationId="{8C51732E-A723-4580-A147-73CBB5BF3D05}"/>
          </ac:spMkLst>
        </pc:spChg>
      </pc:sldChg>
      <pc:sldChg chg="addSp delSp modSp add mod">
        <pc:chgData name="Asher Curtis" userId="494c4f5b-6d11-415a-9d9e-829c1135aa91" providerId="ADAL" clId="{5059C691-CC2B-46E4-A805-0326110F96EB}" dt="2024-11-07T20:21:37.833" v="287" actId="20577"/>
        <pc:sldMkLst>
          <pc:docMk/>
          <pc:sldMk cId="431149478" sldId="544"/>
        </pc:sldMkLst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2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4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5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6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7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8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9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0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2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3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4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5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6" creationId="{00000000-0000-0000-0000-000000000000}"/>
          </ac:spMkLst>
        </pc:spChg>
        <pc:spChg chg="mod">
          <ac:chgData name="Asher Curtis" userId="494c4f5b-6d11-415a-9d9e-829c1135aa91" providerId="ADAL" clId="{5059C691-CC2B-46E4-A805-0326110F96EB}" dt="2024-11-07T20:15:52.221" v="55" actId="164"/>
          <ac:spMkLst>
            <pc:docMk/>
            <pc:sldMk cId="431149478" sldId="544"/>
            <ac:spMk id="17" creationId="{9B6C4721-4207-4565-B762-60346328D457}"/>
          </ac:spMkLst>
        </pc:spChg>
        <pc:spChg chg="add mod">
          <ac:chgData name="Asher Curtis" userId="494c4f5b-6d11-415a-9d9e-829c1135aa91" providerId="ADAL" clId="{5059C691-CC2B-46E4-A805-0326110F96EB}" dt="2024-11-07T20:17:14.374" v="65" actId="13822"/>
          <ac:spMkLst>
            <pc:docMk/>
            <pc:sldMk cId="431149478" sldId="544"/>
            <ac:spMk id="19" creationId="{B0450109-553C-9D07-61FD-8B8C462CD346}"/>
          </ac:spMkLst>
        </pc:spChg>
        <pc:spChg chg="add mod">
          <ac:chgData name="Asher Curtis" userId="494c4f5b-6d11-415a-9d9e-829c1135aa91" providerId="ADAL" clId="{5059C691-CC2B-46E4-A805-0326110F96EB}" dt="2024-11-07T20:19:31.252" v="218" actId="20577"/>
          <ac:spMkLst>
            <pc:docMk/>
            <pc:sldMk cId="431149478" sldId="544"/>
            <ac:spMk id="23" creationId="{C0E7DE2C-5614-1EDE-2C39-5B1A9F45F33C}"/>
          </ac:spMkLst>
        </pc:spChg>
        <pc:spChg chg="add mod">
          <ac:chgData name="Asher Curtis" userId="494c4f5b-6d11-415a-9d9e-829c1135aa91" providerId="ADAL" clId="{5059C691-CC2B-46E4-A805-0326110F96EB}" dt="2024-11-07T20:18:33.709" v="124" actId="14100"/>
          <ac:spMkLst>
            <pc:docMk/>
            <pc:sldMk cId="431149478" sldId="544"/>
            <ac:spMk id="24" creationId="{26575BB7-B610-CA07-378A-781FD2343D0F}"/>
          </ac:spMkLst>
        </pc:spChg>
        <pc:spChg chg="add mod">
          <ac:chgData name="Asher Curtis" userId="494c4f5b-6d11-415a-9d9e-829c1135aa91" providerId="ADAL" clId="{5059C691-CC2B-46E4-A805-0326110F96EB}" dt="2024-11-07T20:19:01.126" v="169" actId="20577"/>
          <ac:spMkLst>
            <pc:docMk/>
            <pc:sldMk cId="431149478" sldId="544"/>
            <ac:spMk id="25" creationId="{5FB5FB59-8DF9-752F-0ED4-047E25DB038D}"/>
          </ac:spMkLst>
        </pc:spChg>
        <pc:spChg chg="add mod">
          <ac:chgData name="Asher Curtis" userId="494c4f5b-6d11-415a-9d9e-829c1135aa91" providerId="ADAL" clId="{5059C691-CC2B-46E4-A805-0326110F96EB}" dt="2024-11-07T20:21:37.833" v="287" actId="20577"/>
          <ac:spMkLst>
            <pc:docMk/>
            <pc:sldMk cId="431149478" sldId="544"/>
            <ac:spMk id="29" creationId="{06EC8DB0-16E1-AFED-50A1-89D6AFAB5263}"/>
          </ac:spMkLst>
        </pc:spChg>
        <pc:grpChg chg="add del mod">
          <ac:chgData name="Asher Curtis" userId="494c4f5b-6d11-415a-9d9e-829c1135aa91" providerId="ADAL" clId="{5059C691-CC2B-46E4-A805-0326110F96EB}" dt="2024-11-07T20:16:16.791" v="58" actId="478"/>
          <ac:grpSpMkLst>
            <pc:docMk/>
            <pc:sldMk cId="431149478" sldId="544"/>
            <ac:grpSpMk id="3" creationId="{4EF2B7F1-FE2E-7776-F4DC-B628691BC6BC}"/>
          </ac:grpSpMkLst>
        </pc:grpChg>
        <pc:picChg chg="add mod">
          <ac:chgData name="Asher Curtis" userId="494c4f5b-6d11-415a-9d9e-829c1135aa91" providerId="ADAL" clId="{5059C691-CC2B-46E4-A805-0326110F96EB}" dt="2024-11-07T20:16:51.309" v="63" actId="1076"/>
          <ac:picMkLst>
            <pc:docMk/>
            <pc:sldMk cId="431149478" sldId="544"/>
            <ac:picMk id="18" creationId="{F0C46C95-7A85-C804-919C-5A0AA3875A28}"/>
          </ac:picMkLst>
        </pc:picChg>
        <pc:cxnChg chg="add mod">
          <ac:chgData name="Asher Curtis" userId="494c4f5b-6d11-415a-9d9e-829c1135aa91" providerId="ADAL" clId="{5059C691-CC2B-46E4-A805-0326110F96EB}" dt="2024-11-07T20:17:26.682" v="68" actId="13822"/>
          <ac:cxnSpMkLst>
            <pc:docMk/>
            <pc:sldMk cId="431149478" sldId="544"/>
            <ac:cxnSpMk id="21" creationId="{1D2627C9-D781-DA9E-44C0-A7F4EB97366E}"/>
          </ac:cxnSpMkLst>
        </pc:cxnChg>
        <pc:cxnChg chg="add mod">
          <ac:chgData name="Asher Curtis" userId="494c4f5b-6d11-415a-9d9e-829c1135aa91" providerId="ADAL" clId="{5059C691-CC2B-46E4-A805-0326110F96EB}" dt="2024-11-07T20:21:31.196" v="285" actId="14100"/>
          <ac:cxnSpMkLst>
            <pc:docMk/>
            <pc:sldMk cId="431149478" sldId="544"/>
            <ac:cxnSpMk id="27" creationId="{6FD7B23A-DEC5-CDFE-25B4-01883C920843}"/>
          </ac:cxnSpMkLst>
        </pc:cxnChg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2391764247" sldId="729"/>
        </pc:sldMkLst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2603232614" sldId="730"/>
        </pc:sldMkLst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1633124366" sldId="733"/>
        </pc:sldMkLst>
      </pc:sldChg>
      <pc:sldChg chg="modSp mod">
        <pc:chgData name="Asher Curtis" userId="494c4f5b-6d11-415a-9d9e-829c1135aa91" providerId="ADAL" clId="{5059C691-CC2B-46E4-A805-0326110F96EB}" dt="2024-11-06T22:15:28.599" v="52" actId="6549"/>
        <pc:sldMkLst>
          <pc:docMk/>
          <pc:sldMk cId="3035241200" sldId="737"/>
        </pc:sldMkLst>
        <pc:spChg chg="mod">
          <ac:chgData name="Asher Curtis" userId="494c4f5b-6d11-415a-9d9e-829c1135aa91" providerId="ADAL" clId="{5059C691-CC2B-46E4-A805-0326110F96EB}" dt="2024-11-06T22:15:28.599" v="52" actId="6549"/>
          <ac:spMkLst>
            <pc:docMk/>
            <pc:sldMk cId="3035241200" sldId="737"/>
            <ac:spMk id="2" creationId="{412DDE70-438E-4700-8215-92CE521DC58C}"/>
          </ac:spMkLst>
        </pc:spChg>
      </pc:sldChg>
      <pc:sldChg chg="del">
        <pc:chgData name="Asher Curtis" userId="494c4f5b-6d11-415a-9d9e-829c1135aa91" providerId="ADAL" clId="{5059C691-CC2B-46E4-A805-0326110F96EB}" dt="2024-11-07T20:29:16.345" v="510" actId="47"/>
        <pc:sldMkLst>
          <pc:docMk/>
          <pc:sldMk cId="2011400344" sldId="810"/>
        </pc:sldMkLst>
      </pc:sldChg>
      <pc:sldChg chg="del">
        <pc:chgData name="Asher Curtis" userId="494c4f5b-6d11-415a-9d9e-829c1135aa91" providerId="ADAL" clId="{5059C691-CC2B-46E4-A805-0326110F96EB}" dt="2024-11-07T20:29:16.345" v="510" actId="47"/>
        <pc:sldMkLst>
          <pc:docMk/>
          <pc:sldMk cId="3546924882" sldId="811"/>
        </pc:sldMkLst>
      </pc:sldChg>
      <pc:sldChg chg="del">
        <pc:chgData name="Asher Curtis" userId="494c4f5b-6d11-415a-9d9e-829c1135aa91" providerId="ADAL" clId="{5059C691-CC2B-46E4-A805-0326110F96EB}" dt="2024-11-07T20:29:16.345" v="510" actId="47"/>
        <pc:sldMkLst>
          <pc:docMk/>
          <pc:sldMk cId="2115737232" sldId="812"/>
        </pc:sldMkLst>
      </pc:sldChg>
      <pc:sldChg chg="del">
        <pc:chgData name="Asher Curtis" userId="494c4f5b-6d11-415a-9d9e-829c1135aa91" providerId="ADAL" clId="{5059C691-CC2B-46E4-A805-0326110F96EB}" dt="2024-11-07T20:29:16.345" v="510" actId="47"/>
        <pc:sldMkLst>
          <pc:docMk/>
          <pc:sldMk cId="3574462912" sldId="813"/>
        </pc:sldMkLst>
      </pc:sldChg>
      <pc:sldChg chg="del">
        <pc:chgData name="Asher Curtis" userId="494c4f5b-6d11-415a-9d9e-829c1135aa91" providerId="ADAL" clId="{5059C691-CC2B-46E4-A805-0326110F96EB}" dt="2024-11-07T20:34:09.257" v="709" actId="47"/>
        <pc:sldMkLst>
          <pc:docMk/>
          <pc:sldMk cId="1912256588" sldId="814"/>
        </pc:sldMkLst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953784733" sldId="815"/>
        </pc:sldMkLst>
      </pc:sldChg>
      <pc:sldChg chg="addSp modSp add mod ord">
        <pc:chgData name="Asher Curtis" userId="494c4f5b-6d11-415a-9d9e-829c1135aa91" providerId="ADAL" clId="{5059C691-CC2B-46E4-A805-0326110F96EB}" dt="2024-11-07T20:26:33.441" v="491"/>
        <pc:sldMkLst>
          <pc:docMk/>
          <pc:sldMk cId="2194501808" sldId="881"/>
        </pc:sldMkLst>
        <pc:spChg chg="add mod">
          <ac:chgData name="Asher Curtis" userId="494c4f5b-6d11-415a-9d9e-829c1135aa91" providerId="ADAL" clId="{5059C691-CC2B-46E4-A805-0326110F96EB}" dt="2024-11-07T20:23:33.859" v="321" actId="14100"/>
          <ac:spMkLst>
            <pc:docMk/>
            <pc:sldMk cId="2194501808" sldId="881"/>
            <ac:spMk id="2" creationId="{00ACD4E2-C8F4-8B37-D56A-8FC603240723}"/>
          </ac:spMkLst>
        </pc:spChg>
        <pc:spChg chg="add mod">
          <ac:chgData name="Asher Curtis" userId="494c4f5b-6d11-415a-9d9e-829c1135aa91" providerId="ADAL" clId="{5059C691-CC2B-46E4-A805-0326110F96EB}" dt="2024-11-07T20:25:33.379" v="465" actId="113"/>
          <ac:spMkLst>
            <pc:docMk/>
            <pc:sldMk cId="2194501808" sldId="881"/>
            <ac:spMk id="8" creationId="{6D8F9383-5C28-5A91-B278-BE9C58848A6B}"/>
          </ac:spMkLst>
        </pc:spChg>
        <pc:spChg chg="add mod">
          <ac:chgData name="Asher Curtis" userId="494c4f5b-6d11-415a-9d9e-829c1135aa91" providerId="ADAL" clId="{5059C691-CC2B-46E4-A805-0326110F96EB}" dt="2024-11-07T20:24:58.314" v="427" actId="14100"/>
          <ac:spMkLst>
            <pc:docMk/>
            <pc:sldMk cId="2194501808" sldId="881"/>
            <ac:spMk id="14" creationId="{844E669D-CD8B-BDDB-0699-84D941592B81}"/>
          </ac:spMkLst>
        </pc:spChg>
        <pc:spChg chg="mod">
          <ac:chgData name="Asher Curtis" userId="494c4f5b-6d11-415a-9d9e-829c1135aa91" providerId="ADAL" clId="{5059C691-CC2B-46E4-A805-0326110F96EB}" dt="2024-11-07T20:24:42.262" v="424" actId="20577"/>
          <ac:spMkLst>
            <pc:docMk/>
            <pc:sldMk cId="2194501808" sldId="881"/>
            <ac:spMk id="23" creationId="{CD77228B-FA45-4D63-AC5D-FCF5B321E4D2}"/>
          </ac:spMkLst>
        </pc:spChg>
        <pc:cxnChg chg="add mod">
          <ac:chgData name="Asher Curtis" userId="494c4f5b-6d11-415a-9d9e-829c1135aa91" providerId="ADAL" clId="{5059C691-CC2B-46E4-A805-0326110F96EB}" dt="2024-11-07T20:24:24.187" v="396" actId="14100"/>
          <ac:cxnSpMkLst>
            <pc:docMk/>
            <pc:sldMk cId="2194501808" sldId="881"/>
            <ac:cxnSpMk id="6" creationId="{C6CECE77-4842-EAC3-07E9-CAA2557F3DA3}"/>
          </ac:cxnSpMkLst>
        </pc:cxnChg>
        <pc:cxnChg chg="add mod">
          <ac:chgData name="Asher Curtis" userId="494c4f5b-6d11-415a-9d9e-829c1135aa91" providerId="ADAL" clId="{5059C691-CC2B-46E4-A805-0326110F96EB}" dt="2024-11-07T20:25:14.248" v="430" actId="14100"/>
          <ac:cxnSpMkLst>
            <pc:docMk/>
            <pc:sldMk cId="2194501808" sldId="881"/>
            <ac:cxnSpMk id="16" creationId="{252C824F-DEF6-E41B-D9A8-866372F75E0E}"/>
          </ac:cxnSpMkLst>
        </pc:cxnChg>
      </pc:sldChg>
      <pc:sldChg chg="del">
        <pc:chgData name="Asher Curtis" userId="494c4f5b-6d11-415a-9d9e-829c1135aa91" providerId="ADAL" clId="{5059C691-CC2B-46E4-A805-0326110F96EB}" dt="2024-11-07T20:29:16.345" v="510" actId="47"/>
        <pc:sldMkLst>
          <pc:docMk/>
          <pc:sldMk cId="446744978" sldId="1096"/>
        </pc:sldMkLst>
      </pc:sldChg>
      <pc:sldChg chg="del">
        <pc:chgData name="Asher Curtis" userId="494c4f5b-6d11-415a-9d9e-829c1135aa91" providerId="ADAL" clId="{5059C691-CC2B-46E4-A805-0326110F96EB}" dt="2024-11-07T20:29:16.345" v="510" actId="47"/>
        <pc:sldMkLst>
          <pc:docMk/>
          <pc:sldMk cId="1101175871" sldId="2008"/>
        </pc:sldMkLst>
      </pc:sldChg>
      <pc:sldChg chg="modSp mod">
        <pc:chgData name="Asher Curtis" userId="494c4f5b-6d11-415a-9d9e-829c1135aa91" providerId="ADAL" clId="{5059C691-CC2B-46E4-A805-0326110F96EB}" dt="2024-11-07T20:33:55.263" v="708" actId="20577"/>
        <pc:sldMkLst>
          <pc:docMk/>
          <pc:sldMk cId="1964144993" sldId="2009"/>
        </pc:sldMkLst>
        <pc:spChg chg="mod">
          <ac:chgData name="Asher Curtis" userId="494c4f5b-6d11-415a-9d9e-829c1135aa91" providerId="ADAL" clId="{5059C691-CC2B-46E4-A805-0326110F96EB}" dt="2024-11-07T20:29:19.782" v="511" actId="20577"/>
          <ac:spMkLst>
            <pc:docMk/>
            <pc:sldMk cId="1964144993" sldId="2009"/>
            <ac:spMk id="2" creationId="{7A26730B-E680-23F8-5749-54224D9B3F39}"/>
          </ac:spMkLst>
        </pc:spChg>
        <pc:spChg chg="mod">
          <ac:chgData name="Asher Curtis" userId="494c4f5b-6d11-415a-9d9e-829c1135aa91" providerId="ADAL" clId="{5059C691-CC2B-46E4-A805-0326110F96EB}" dt="2024-11-07T20:33:55.263" v="708" actId="20577"/>
          <ac:spMkLst>
            <pc:docMk/>
            <pc:sldMk cId="1964144993" sldId="2009"/>
            <ac:spMk id="3" creationId="{DDC3D9F6-17E1-D921-7028-A42413E48115}"/>
          </ac:spMkLst>
        </pc:spChg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1290024310" sldId="2011"/>
        </pc:sldMkLst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191093897" sldId="2012"/>
        </pc:sldMkLst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2430586628" sldId="2013"/>
        </pc:sldMkLst>
      </pc:sldChg>
      <pc:sldChg chg="del">
        <pc:chgData name="Asher Curtis" userId="494c4f5b-6d11-415a-9d9e-829c1135aa91" providerId="ADAL" clId="{5059C691-CC2B-46E4-A805-0326110F96EB}" dt="2024-11-07T20:34:44.007" v="715" actId="47"/>
        <pc:sldMkLst>
          <pc:docMk/>
          <pc:sldMk cId="3082571124" sldId="2015"/>
        </pc:sldMkLst>
      </pc:sldChg>
      <pc:sldChg chg="add ord">
        <pc:chgData name="Asher Curtis" userId="494c4f5b-6d11-415a-9d9e-829c1135aa91" providerId="ADAL" clId="{5059C691-CC2B-46E4-A805-0326110F96EB}" dt="2024-11-07T20:19:42.648" v="220"/>
        <pc:sldMkLst>
          <pc:docMk/>
          <pc:sldMk cId="1248934123" sldId="2016"/>
        </pc:sldMkLst>
      </pc:sldChg>
      <pc:sldChg chg="addSp delSp modSp add mod ord">
        <pc:chgData name="Asher Curtis" userId="494c4f5b-6d11-415a-9d9e-829c1135aa91" providerId="ADAL" clId="{5059C691-CC2B-46E4-A805-0326110F96EB}" dt="2024-11-07T20:28:22.040" v="507" actId="14100"/>
        <pc:sldMkLst>
          <pc:docMk/>
          <pc:sldMk cId="1308551572" sldId="2017"/>
        </pc:sldMkLst>
        <pc:spChg chg="add mod">
          <ac:chgData name="Asher Curtis" userId="494c4f5b-6d11-415a-9d9e-829c1135aa91" providerId="ADAL" clId="{5059C691-CC2B-46E4-A805-0326110F96EB}" dt="2024-11-07T20:28:22.040" v="507" actId="14100"/>
          <ac:spMkLst>
            <pc:docMk/>
            <pc:sldMk cId="1308551572" sldId="2017"/>
            <ac:spMk id="2" creationId="{681E610E-7993-7353-B41E-43FFD96DD3DC}"/>
          </ac:spMkLst>
        </pc:spChg>
        <pc:spChg chg="add mod">
          <ac:chgData name="Asher Curtis" userId="494c4f5b-6d11-415a-9d9e-829c1135aa91" providerId="ADAL" clId="{5059C691-CC2B-46E4-A805-0326110F96EB}" dt="2024-11-07T20:22:49.448" v="315" actId="20577"/>
          <ac:spMkLst>
            <pc:docMk/>
            <pc:sldMk cId="1308551572" sldId="2017"/>
            <ac:spMk id="3" creationId="{C4F8113C-117F-18EB-4402-28F977F4FE28}"/>
          </ac:spMkLst>
        </pc:spChg>
        <pc:spChg chg="del">
          <ac:chgData name="Asher Curtis" userId="494c4f5b-6d11-415a-9d9e-829c1135aa91" providerId="ADAL" clId="{5059C691-CC2B-46E4-A805-0326110F96EB}" dt="2024-11-07T20:22:06.677" v="290" actId="478"/>
          <ac:spMkLst>
            <pc:docMk/>
            <pc:sldMk cId="1308551572" sldId="2017"/>
            <ac:spMk id="19" creationId="{3BB64059-2157-4C34-C3A3-89F82BA9359B}"/>
          </ac:spMkLst>
        </pc:spChg>
        <pc:spChg chg="del">
          <ac:chgData name="Asher Curtis" userId="494c4f5b-6d11-415a-9d9e-829c1135aa91" providerId="ADAL" clId="{5059C691-CC2B-46E4-A805-0326110F96EB}" dt="2024-11-07T20:22:11.958" v="293" actId="478"/>
          <ac:spMkLst>
            <pc:docMk/>
            <pc:sldMk cId="1308551572" sldId="2017"/>
            <ac:spMk id="23" creationId="{4D30C9C4-200A-C4C9-8E62-10C01160A50E}"/>
          </ac:spMkLst>
        </pc:spChg>
        <pc:spChg chg="del">
          <ac:chgData name="Asher Curtis" userId="494c4f5b-6d11-415a-9d9e-829c1135aa91" providerId="ADAL" clId="{5059C691-CC2B-46E4-A805-0326110F96EB}" dt="2024-11-07T20:22:13.783" v="294" actId="478"/>
          <ac:spMkLst>
            <pc:docMk/>
            <pc:sldMk cId="1308551572" sldId="2017"/>
            <ac:spMk id="24" creationId="{25D63FB1-C1E5-93C4-7B20-4A8F298CAF09}"/>
          </ac:spMkLst>
        </pc:spChg>
        <pc:spChg chg="del">
          <ac:chgData name="Asher Curtis" userId="494c4f5b-6d11-415a-9d9e-829c1135aa91" providerId="ADAL" clId="{5059C691-CC2B-46E4-A805-0326110F96EB}" dt="2024-11-07T20:22:15.655" v="295" actId="478"/>
          <ac:spMkLst>
            <pc:docMk/>
            <pc:sldMk cId="1308551572" sldId="2017"/>
            <ac:spMk id="25" creationId="{FB6E32E6-FE3C-CA9C-067F-E361DE648545}"/>
          </ac:spMkLst>
        </pc:spChg>
        <pc:spChg chg="del">
          <ac:chgData name="Asher Curtis" userId="494c4f5b-6d11-415a-9d9e-829c1135aa91" providerId="ADAL" clId="{5059C691-CC2B-46E4-A805-0326110F96EB}" dt="2024-11-07T20:22:10.327" v="292" actId="478"/>
          <ac:spMkLst>
            <pc:docMk/>
            <pc:sldMk cId="1308551572" sldId="2017"/>
            <ac:spMk id="29" creationId="{031CB5CA-5190-1E61-85E4-2F7B271FE15F}"/>
          </ac:spMkLst>
        </pc:spChg>
        <pc:cxnChg chg="del mod">
          <ac:chgData name="Asher Curtis" userId="494c4f5b-6d11-415a-9d9e-829c1135aa91" providerId="ADAL" clId="{5059C691-CC2B-46E4-A805-0326110F96EB}" dt="2024-11-07T20:22:07.526" v="291" actId="478"/>
          <ac:cxnSpMkLst>
            <pc:docMk/>
            <pc:sldMk cId="1308551572" sldId="2017"/>
            <ac:cxnSpMk id="21" creationId="{5DDE8610-D9B3-B83B-D7E7-25913FCEF8E4}"/>
          </ac:cxnSpMkLst>
        </pc:cxnChg>
        <pc:cxnChg chg="del">
          <ac:chgData name="Asher Curtis" userId="494c4f5b-6d11-415a-9d9e-829c1135aa91" providerId="ADAL" clId="{5059C691-CC2B-46E4-A805-0326110F96EB}" dt="2024-11-07T20:22:04.823" v="289" actId="478"/>
          <ac:cxnSpMkLst>
            <pc:docMk/>
            <pc:sldMk cId="1308551572" sldId="2017"/>
            <ac:cxnSpMk id="27" creationId="{C935390C-E937-3A20-AD3F-AAD26A47757E}"/>
          </ac:cxnSpMkLst>
        </pc:cxnChg>
      </pc:sldChg>
      <pc:sldChg chg="modSp add mod">
        <pc:chgData name="Asher Curtis" userId="494c4f5b-6d11-415a-9d9e-829c1135aa91" providerId="ADAL" clId="{5059C691-CC2B-46E4-A805-0326110F96EB}" dt="2024-11-07T20:26:46.250" v="495" actId="113"/>
        <pc:sldMkLst>
          <pc:docMk/>
          <pc:sldMk cId="609240640" sldId="2018"/>
        </pc:sldMkLst>
        <pc:spChg chg="mod">
          <ac:chgData name="Asher Curtis" userId="494c4f5b-6d11-415a-9d9e-829c1135aa91" providerId="ADAL" clId="{5059C691-CC2B-46E4-A805-0326110F96EB}" dt="2024-11-07T20:26:46.250" v="495" actId="113"/>
          <ac:spMkLst>
            <pc:docMk/>
            <pc:sldMk cId="609240640" sldId="2018"/>
            <ac:spMk id="3" creationId="{922D21BB-9624-D44C-5DCC-ABF78F07A761}"/>
          </ac:spMkLst>
        </pc:spChg>
      </pc:sldChg>
      <pc:sldChg chg="add del">
        <pc:chgData name="Asher Curtis" userId="494c4f5b-6d11-415a-9d9e-829c1135aa91" providerId="ADAL" clId="{5059C691-CC2B-46E4-A805-0326110F96EB}" dt="2024-11-07T20:29:16.345" v="510" actId="47"/>
        <pc:sldMkLst>
          <pc:docMk/>
          <pc:sldMk cId="523492256" sldId="2019"/>
        </pc:sldMkLst>
      </pc:sldChg>
      <pc:sldChg chg="modSp add mod">
        <pc:chgData name="Asher Curtis" userId="494c4f5b-6d11-415a-9d9e-829c1135aa91" providerId="ADAL" clId="{5059C691-CC2B-46E4-A805-0326110F96EB}" dt="2024-11-07T20:27:06.164" v="504" actId="20577"/>
        <pc:sldMkLst>
          <pc:docMk/>
          <pc:sldMk cId="1308969434" sldId="2020"/>
        </pc:sldMkLst>
        <pc:spChg chg="mod">
          <ac:chgData name="Asher Curtis" userId="494c4f5b-6d11-415a-9d9e-829c1135aa91" providerId="ADAL" clId="{5059C691-CC2B-46E4-A805-0326110F96EB}" dt="2024-11-07T20:27:06.164" v="504" actId="20577"/>
          <ac:spMkLst>
            <pc:docMk/>
            <pc:sldMk cId="1308969434" sldId="2020"/>
            <ac:spMk id="2" creationId="{2D28D42E-02D1-9009-1B56-5BBEDFDA0748}"/>
          </ac:spMkLst>
        </pc:spChg>
      </pc:sldChg>
      <pc:sldChg chg="modSp add mod">
        <pc:chgData name="Asher Curtis" userId="494c4f5b-6d11-415a-9d9e-829c1135aa91" providerId="ADAL" clId="{5059C691-CC2B-46E4-A805-0326110F96EB}" dt="2024-11-07T20:29:00.867" v="509" actId="108"/>
        <pc:sldMkLst>
          <pc:docMk/>
          <pc:sldMk cId="1825115916" sldId="2021"/>
        </pc:sldMkLst>
        <pc:spChg chg="mod">
          <ac:chgData name="Asher Curtis" userId="494c4f5b-6d11-415a-9d9e-829c1135aa91" providerId="ADAL" clId="{5059C691-CC2B-46E4-A805-0326110F96EB}" dt="2024-11-07T20:29:00.867" v="509" actId="108"/>
          <ac:spMkLst>
            <pc:docMk/>
            <pc:sldMk cId="1825115916" sldId="2021"/>
            <ac:spMk id="3" creationId="{CF802F64-40D5-DC2F-3FC7-DD042293D2B9}"/>
          </ac:spMkLst>
        </pc:spChg>
      </pc:sldChg>
      <pc:sldChg chg="add del">
        <pc:chgData name="Asher Curtis" userId="494c4f5b-6d11-415a-9d9e-829c1135aa91" providerId="ADAL" clId="{5059C691-CC2B-46E4-A805-0326110F96EB}" dt="2024-11-07T20:29:16.345" v="510" actId="47"/>
        <pc:sldMkLst>
          <pc:docMk/>
          <pc:sldMk cId="1857321526" sldId="2022"/>
        </pc:sldMkLst>
      </pc:sldChg>
      <pc:sldChg chg="modSp add mod">
        <pc:chgData name="Asher Curtis" userId="494c4f5b-6d11-415a-9d9e-829c1135aa91" providerId="ADAL" clId="{5059C691-CC2B-46E4-A805-0326110F96EB}" dt="2024-11-07T20:34:38.462" v="714" actId="113"/>
        <pc:sldMkLst>
          <pc:docMk/>
          <pc:sldMk cId="3261769280" sldId="2022"/>
        </pc:sldMkLst>
        <pc:spChg chg="mod">
          <ac:chgData name="Asher Curtis" userId="494c4f5b-6d11-415a-9d9e-829c1135aa91" providerId="ADAL" clId="{5059C691-CC2B-46E4-A805-0326110F96EB}" dt="2024-11-07T20:34:38.462" v="714" actId="113"/>
          <ac:spMkLst>
            <pc:docMk/>
            <pc:sldMk cId="3261769280" sldId="2022"/>
            <ac:spMk id="3" creationId="{E66F9892-4E4D-FF4B-E305-02CB13A36270}"/>
          </ac:spMkLst>
        </pc:spChg>
      </pc:sldChg>
      <pc:sldChg chg="add del">
        <pc:chgData name="Asher Curtis" userId="494c4f5b-6d11-415a-9d9e-829c1135aa91" providerId="ADAL" clId="{5059C691-CC2B-46E4-A805-0326110F96EB}" dt="2024-11-07T20:31:46.267" v="539"/>
        <pc:sldMkLst>
          <pc:docMk/>
          <pc:sldMk cId="3402032775" sldId="2022"/>
        </pc:sldMkLst>
      </pc:sldChg>
      <pc:sldChg chg="add del">
        <pc:chgData name="Asher Curtis" userId="494c4f5b-6d11-415a-9d9e-829c1135aa91" providerId="ADAL" clId="{5059C691-CC2B-46E4-A805-0326110F96EB}" dt="2024-11-07T20:31:46.267" v="539"/>
        <pc:sldMkLst>
          <pc:docMk/>
          <pc:sldMk cId="586425493" sldId="2023"/>
        </pc:sldMkLst>
      </pc:sldChg>
      <pc:sldChg chg="modSp new mod">
        <pc:chgData name="Asher Curtis" userId="494c4f5b-6d11-415a-9d9e-829c1135aa91" providerId="ADAL" clId="{5059C691-CC2B-46E4-A805-0326110F96EB}" dt="2024-11-07T20:35:49.052" v="880" actId="114"/>
        <pc:sldMkLst>
          <pc:docMk/>
          <pc:sldMk cId="1966425878" sldId="2023"/>
        </pc:sldMkLst>
        <pc:spChg chg="mod">
          <ac:chgData name="Asher Curtis" userId="494c4f5b-6d11-415a-9d9e-829c1135aa91" providerId="ADAL" clId="{5059C691-CC2B-46E4-A805-0326110F96EB}" dt="2024-11-07T20:34:54.986" v="729" actId="20577"/>
          <ac:spMkLst>
            <pc:docMk/>
            <pc:sldMk cId="1966425878" sldId="2023"/>
            <ac:spMk id="2" creationId="{9A043916-9831-4832-66EF-C170E794083E}"/>
          </ac:spMkLst>
        </pc:spChg>
        <pc:spChg chg="mod">
          <ac:chgData name="Asher Curtis" userId="494c4f5b-6d11-415a-9d9e-829c1135aa91" providerId="ADAL" clId="{5059C691-CC2B-46E4-A805-0326110F96EB}" dt="2024-11-07T20:35:49.052" v="880" actId="114"/>
          <ac:spMkLst>
            <pc:docMk/>
            <pc:sldMk cId="1966425878" sldId="2023"/>
            <ac:spMk id="3" creationId="{23809F21-03C8-80B7-0566-D5C977003A2D}"/>
          </ac:spMkLst>
        </pc:spChg>
      </pc:sldChg>
      <pc:sldChg chg="modSp new mod ord">
        <pc:chgData name="Asher Curtis" userId="494c4f5b-6d11-415a-9d9e-829c1135aa91" providerId="ADAL" clId="{5059C691-CC2B-46E4-A805-0326110F96EB}" dt="2024-11-07T20:43:56.007" v="1191"/>
        <pc:sldMkLst>
          <pc:docMk/>
          <pc:sldMk cId="2141365946" sldId="2024"/>
        </pc:sldMkLst>
        <pc:spChg chg="mod">
          <ac:chgData name="Asher Curtis" userId="494c4f5b-6d11-415a-9d9e-829c1135aa91" providerId="ADAL" clId="{5059C691-CC2B-46E4-A805-0326110F96EB}" dt="2024-11-07T20:38:12.613" v="953" actId="20577"/>
          <ac:spMkLst>
            <pc:docMk/>
            <pc:sldMk cId="2141365946" sldId="2024"/>
            <ac:spMk id="2" creationId="{4D0F30CC-0154-427B-3381-73DB367071FE}"/>
          </ac:spMkLst>
        </pc:spChg>
        <pc:spChg chg="mod">
          <ac:chgData name="Asher Curtis" userId="494c4f5b-6d11-415a-9d9e-829c1135aa91" providerId="ADAL" clId="{5059C691-CC2B-46E4-A805-0326110F96EB}" dt="2024-11-07T20:43:43.629" v="1187" actId="207"/>
          <ac:spMkLst>
            <pc:docMk/>
            <pc:sldMk cId="2141365946" sldId="2024"/>
            <ac:spMk id="3" creationId="{34972BFC-9145-B128-AEDF-A590AE395F80}"/>
          </ac:spMkLst>
        </pc:spChg>
      </pc:sldChg>
      <pc:sldChg chg="addSp modSp new mod">
        <pc:chgData name="Asher Curtis" userId="494c4f5b-6d11-415a-9d9e-829c1135aa91" providerId="ADAL" clId="{5059C691-CC2B-46E4-A805-0326110F96EB}" dt="2024-11-07T20:43:13.440" v="1163" actId="114"/>
        <pc:sldMkLst>
          <pc:docMk/>
          <pc:sldMk cId="3232708980" sldId="2025"/>
        </pc:sldMkLst>
        <pc:spChg chg="add mod">
          <ac:chgData name="Asher Curtis" userId="494c4f5b-6d11-415a-9d9e-829c1135aa91" providerId="ADAL" clId="{5059C691-CC2B-46E4-A805-0326110F96EB}" dt="2024-11-07T20:43:13.440" v="1163" actId="114"/>
          <ac:spMkLst>
            <pc:docMk/>
            <pc:sldMk cId="3232708980" sldId="2025"/>
            <ac:spMk id="4" creationId="{444622E1-F687-1A9F-C957-22046CA61249}"/>
          </ac:spMkLst>
        </pc:spChg>
        <pc:picChg chg="add mod">
          <ac:chgData name="Asher Curtis" userId="494c4f5b-6d11-415a-9d9e-829c1135aa91" providerId="ADAL" clId="{5059C691-CC2B-46E4-A805-0326110F96EB}" dt="2024-11-07T20:37:39.207" v="928" actId="1076"/>
          <ac:picMkLst>
            <pc:docMk/>
            <pc:sldMk cId="3232708980" sldId="2025"/>
            <ac:picMk id="3" creationId="{28594E82-6D6C-6DC1-9B53-0EB7479A0FF9}"/>
          </ac:picMkLst>
        </pc:picChg>
      </pc:sldChg>
      <pc:sldChg chg="new del">
        <pc:chgData name="Asher Curtis" userId="494c4f5b-6d11-415a-9d9e-829c1135aa91" providerId="ADAL" clId="{5059C691-CC2B-46E4-A805-0326110F96EB}" dt="2024-11-07T20:49:27.788" v="1403" actId="47"/>
        <pc:sldMkLst>
          <pc:docMk/>
          <pc:sldMk cId="215606551" sldId="2026"/>
        </pc:sldMkLst>
      </pc:sldChg>
      <pc:sldChg chg="addSp delSp modSp new mod">
        <pc:chgData name="Asher Curtis" userId="494c4f5b-6d11-415a-9d9e-829c1135aa91" providerId="ADAL" clId="{5059C691-CC2B-46E4-A805-0326110F96EB}" dt="2024-11-07T20:50:01.286" v="1425" actId="732"/>
        <pc:sldMkLst>
          <pc:docMk/>
          <pc:sldMk cId="2082025469" sldId="2027"/>
        </pc:sldMkLst>
        <pc:spChg chg="mod">
          <ac:chgData name="Asher Curtis" userId="494c4f5b-6d11-415a-9d9e-829c1135aa91" providerId="ADAL" clId="{5059C691-CC2B-46E4-A805-0326110F96EB}" dt="2024-11-07T20:45:48.288" v="1319" actId="20577"/>
          <ac:spMkLst>
            <pc:docMk/>
            <pc:sldMk cId="2082025469" sldId="2027"/>
            <ac:spMk id="2" creationId="{882082A7-FD77-1F73-1233-744DD695C3D1}"/>
          </ac:spMkLst>
        </pc:spChg>
        <pc:spChg chg="mod">
          <ac:chgData name="Asher Curtis" userId="494c4f5b-6d11-415a-9d9e-829c1135aa91" providerId="ADAL" clId="{5059C691-CC2B-46E4-A805-0326110F96EB}" dt="2024-11-07T20:49:41.901" v="1421" actId="20577"/>
          <ac:spMkLst>
            <pc:docMk/>
            <pc:sldMk cId="2082025469" sldId="2027"/>
            <ac:spMk id="3" creationId="{8BED742C-167E-7391-C71B-98A32FA45E05}"/>
          </ac:spMkLst>
        </pc:spChg>
        <pc:spChg chg="add del mod">
          <ac:chgData name="Asher Curtis" userId="494c4f5b-6d11-415a-9d9e-829c1135aa91" providerId="ADAL" clId="{5059C691-CC2B-46E4-A805-0326110F96EB}" dt="2024-11-07T20:48:21.802" v="1333" actId="478"/>
          <ac:spMkLst>
            <pc:docMk/>
            <pc:sldMk cId="2082025469" sldId="2027"/>
            <ac:spMk id="8" creationId="{F22869E2-7345-9833-D40D-563AD1314020}"/>
          </ac:spMkLst>
        </pc:spChg>
        <pc:spChg chg="add mod">
          <ac:chgData name="Asher Curtis" userId="494c4f5b-6d11-415a-9d9e-829c1135aa91" providerId="ADAL" clId="{5059C691-CC2B-46E4-A805-0326110F96EB}" dt="2024-11-07T20:49:48.047" v="1422" actId="1076"/>
          <ac:spMkLst>
            <pc:docMk/>
            <pc:sldMk cId="2082025469" sldId="2027"/>
            <ac:spMk id="9" creationId="{7C57B0D9-D0F4-6D3B-78E2-9CB406322FF0}"/>
          </ac:spMkLst>
        </pc:spChg>
        <pc:picChg chg="add mod">
          <ac:chgData name="Asher Curtis" userId="494c4f5b-6d11-415a-9d9e-829c1135aa91" providerId="ADAL" clId="{5059C691-CC2B-46E4-A805-0326110F96EB}" dt="2024-11-07T20:49:50.934" v="1423" actId="1076"/>
          <ac:picMkLst>
            <pc:docMk/>
            <pc:sldMk cId="2082025469" sldId="2027"/>
            <ac:picMk id="5" creationId="{778985A2-CE3E-A67A-47C3-62BA688214FA}"/>
          </ac:picMkLst>
        </pc:picChg>
        <pc:picChg chg="add mod modCrop">
          <ac:chgData name="Asher Curtis" userId="494c4f5b-6d11-415a-9d9e-829c1135aa91" providerId="ADAL" clId="{5059C691-CC2B-46E4-A805-0326110F96EB}" dt="2024-11-07T20:50:01.286" v="1425" actId="732"/>
          <ac:picMkLst>
            <pc:docMk/>
            <pc:sldMk cId="2082025469" sldId="2027"/>
            <ac:picMk id="7" creationId="{1D08A5BB-A138-5F50-3CBA-8B0BB96F2A50}"/>
          </ac:picMkLst>
        </pc:picChg>
      </pc:sldChg>
      <pc:sldChg chg="modSp new mod">
        <pc:chgData name="Asher Curtis" userId="494c4f5b-6d11-415a-9d9e-829c1135aa91" providerId="ADAL" clId="{5059C691-CC2B-46E4-A805-0326110F96EB}" dt="2024-11-07T20:53:13.285" v="1653" actId="207"/>
        <pc:sldMkLst>
          <pc:docMk/>
          <pc:sldMk cId="3587130880" sldId="2028"/>
        </pc:sldMkLst>
        <pc:spChg chg="mod">
          <ac:chgData name="Asher Curtis" userId="494c4f5b-6d11-415a-9d9e-829c1135aa91" providerId="ADAL" clId="{5059C691-CC2B-46E4-A805-0326110F96EB}" dt="2024-11-07T20:51:10.326" v="1437" actId="20577"/>
          <ac:spMkLst>
            <pc:docMk/>
            <pc:sldMk cId="3587130880" sldId="2028"/>
            <ac:spMk id="2" creationId="{39A4F9DB-EC2C-8A6A-406D-9950BDD75448}"/>
          </ac:spMkLst>
        </pc:spChg>
        <pc:spChg chg="mod">
          <ac:chgData name="Asher Curtis" userId="494c4f5b-6d11-415a-9d9e-829c1135aa91" providerId="ADAL" clId="{5059C691-CC2B-46E4-A805-0326110F96EB}" dt="2024-11-07T20:53:13.285" v="1653" actId="207"/>
          <ac:spMkLst>
            <pc:docMk/>
            <pc:sldMk cId="3587130880" sldId="2028"/>
            <ac:spMk id="3" creationId="{617129B2-856F-0AAD-D8A2-3C3A53A67F2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BB883A-14C1-4AD8-8C10-5BF617763380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B31FCA5-D60D-492A-8182-A004FCFB8C16}">
      <dgm:prSet phldrT="[Text]" custT="1"/>
      <dgm:spPr/>
      <dgm:t>
        <a:bodyPr/>
        <a:lstStyle/>
        <a:p>
          <a:r>
            <a:rPr lang="en-US" sz="1100" dirty="0"/>
            <a:t>First Line of Defense</a:t>
          </a:r>
        </a:p>
      </dgm:t>
    </dgm:pt>
    <dgm:pt modelId="{084647FC-ACA8-4680-A623-74EBE03C1756}" type="parTrans" cxnId="{6D8159A3-8FA3-426E-BB5F-6113C0984EE9}">
      <dgm:prSet/>
      <dgm:spPr/>
      <dgm:t>
        <a:bodyPr/>
        <a:lstStyle/>
        <a:p>
          <a:endParaRPr lang="en-US"/>
        </a:p>
      </dgm:t>
    </dgm:pt>
    <dgm:pt modelId="{12DD95AB-B8B8-4BDE-887B-FBA8040B6DBF}" type="sibTrans" cxnId="{6D8159A3-8FA3-426E-BB5F-6113C0984EE9}">
      <dgm:prSet/>
      <dgm:spPr/>
      <dgm:t>
        <a:bodyPr/>
        <a:lstStyle/>
        <a:p>
          <a:endParaRPr lang="en-US"/>
        </a:p>
      </dgm:t>
    </dgm:pt>
    <dgm:pt modelId="{404A806A-05B5-44C6-8FD8-428B92177C09}">
      <dgm:prSet phldrT="[Text]" custT="1"/>
      <dgm:spPr/>
      <dgm:t>
        <a:bodyPr/>
        <a:lstStyle/>
        <a:p>
          <a:r>
            <a:rPr lang="en-US" sz="1100" dirty="0"/>
            <a:t>Second Line of Defense</a:t>
          </a:r>
        </a:p>
      </dgm:t>
    </dgm:pt>
    <dgm:pt modelId="{C86CF8F9-C3DC-4803-9102-E4CC7DACDFEA}" type="parTrans" cxnId="{CB41C78F-83F2-4110-9C9F-D3EA368188DD}">
      <dgm:prSet/>
      <dgm:spPr/>
      <dgm:t>
        <a:bodyPr/>
        <a:lstStyle/>
        <a:p>
          <a:endParaRPr lang="en-US"/>
        </a:p>
      </dgm:t>
    </dgm:pt>
    <dgm:pt modelId="{4BCFFDF2-A051-4DF3-B01C-2E98509E27AD}" type="sibTrans" cxnId="{CB41C78F-83F2-4110-9C9F-D3EA368188DD}">
      <dgm:prSet/>
      <dgm:spPr/>
      <dgm:t>
        <a:bodyPr/>
        <a:lstStyle/>
        <a:p>
          <a:endParaRPr lang="en-US"/>
        </a:p>
      </dgm:t>
    </dgm:pt>
    <dgm:pt modelId="{DD8C5602-9C61-4C5B-9CCA-B1CEA97233C5}">
      <dgm:prSet phldrT="[Text]" custT="1"/>
      <dgm:spPr/>
      <dgm:t>
        <a:bodyPr/>
        <a:lstStyle/>
        <a:p>
          <a:r>
            <a:rPr lang="en-US" sz="1100" dirty="0"/>
            <a:t>Third Line of Defense</a:t>
          </a:r>
        </a:p>
      </dgm:t>
    </dgm:pt>
    <dgm:pt modelId="{72361164-09EE-4412-B1CB-3EF8CC53E04E}" type="parTrans" cxnId="{5F7C7740-11EB-4546-8B95-6C9739EEBD09}">
      <dgm:prSet/>
      <dgm:spPr/>
      <dgm:t>
        <a:bodyPr/>
        <a:lstStyle/>
        <a:p>
          <a:endParaRPr lang="en-US"/>
        </a:p>
      </dgm:t>
    </dgm:pt>
    <dgm:pt modelId="{D7D89C23-B1E4-43D2-A45D-96CE31AADEA2}" type="sibTrans" cxnId="{5F7C7740-11EB-4546-8B95-6C9739EEBD09}">
      <dgm:prSet/>
      <dgm:spPr/>
      <dgm:t>
        <a:bodyPr/>
        <a:lstStyle/>
        <a:p>
          <a:endParaRPr lang="en-US"/>
        </a:p>
      </dgm:t>
    </dgm:pt>
    <dgm:pt modelId="{300AEBD2-DE8C-4172-AF0F-79DEF210F5C5}" type="pres">
      <dgm:prSet presAssocID="{95BB883A-14C1-4AD8-8C10-5BF617763380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41E182E-9544-42E7-8FC1-C0FF2E66957B}" type="pres">
      <dgm:prSet presAssocID="{4B31FCA5-D60D-492A-8182-A004FCFB8C16}" presName="composite" presStyleCnt="0"/>
      <dgm:spPr/>
    </dgm:pt>
    <dgm:pt modelId="{1E43CAB0-3352-4177-9513-B638365F12DD}" type="pres">
      <dgm:prSet presAssocID="{4B31FCA5-D60D-492A-8182-A004FCFB8C16}" presName="BackAccent" presStyleLbl="bgShp" presStyleIdx="0" presStyleCnt="3"/>
      <dgm:spPr/>
    </dgm:pt>
    <dgm:pt modelId="{4ED02604-E7CF-4A7D-BB12-8714823B771A}" type="pres">
      <dgm:prSet presAssocID="{4B31FCA5-D60D-492A-8182-A004FCFB8C16}" presName="Accent" presStyleLbl="alignNode1" presStyleIdx="0" presStyleCnt="3"/>
      <dgm:spPr/>
    </dgm:pt>
    <dgm:pt modelId="{3C6E81A2-2652-444B-B92C-6A7189C05A6A}" type="pres">
      <dgm:prSet presAssocID="{4B31FCA5-D60D-492A-8182-A004FCFB8C16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ADBB54-D8DA-4C72-ADD2-14CB8E1041C3}" type="pres">
      <dgm:prSet presAssocID="{4B31FCA5-D60D-492A-8182-A004FCFB8C16}" presName="Parent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E2B3516-6FEC-46C0-ADBE-C26765C115C4}" type="pres">
      <dgm:prSet presAssocID="{12DD95AB-B8B8-4BDE-887B-FBA8040B6DBF}" presName="sibTrans" presStyleCnt="0"/>
      <dgm:spPr/>
    </dgm:pt>
    <dgm:pt modelId="{3C1E0FED-BAF1-4526-A177-19AAED8176E6}" type="pres">
      <dgm:prSet presAssocID="{404A806A-05B5-44C6-8FD8-428B92177C09}" presName="composite" presStyleCnt="0"/>
      <dgm:spPr/>
    </dgm:pt>
    <dgm:pt modelId="{BBCEF65E-4C73-4CC0-BCCA-E3F2CB3109B4}" type="pres">
      <dgm:prSet presAssocID="{404A806A-05B5-44C6-8FD8-428B92177C09}" presName="BackAccent" presStyleLbl="bgShp" presStyleIdx="1" presStyleCnt="3"/>
      <dgm:spPr/>
    </dgm:pt>
    <dgm:pt modelId="{2C988AAD-8748-4FBA-9AD2-457CE5D60D63}" type="pres">
      <dgm:prSet presAssocID="{404A806A-05B5-44C6-8FD8-428B92177C09}" presName="Accent" presStyleLbl="alignNode1" presStyleIdx="1" presStyleCnt="3"/>
      <dgm:spPr/>
    </dgm:pt>
    <dgm:pt modelId="{23573ED9-9466-4C3B-9EEB-61FEC6D718B2}" type="pres">
      <dgm:prSet presAssocID="{404A806A-05B5-44C6-8FD8-428B92177C09}" presName="Child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F964679-61D1-4643-9D22-EFBFC70B0346}" type="pres">
      <dgm:prSet presAssocID="{404A806A-05B5-44C6-8FD8-428B92177C09}" presName="Parent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6A8DE88-2A64-4B75-B795-CA433FD851B7}" type="pres">
      <dgm:prSet presAssocID="{4BCFFDF2-A051-4DF3-B01C-2E98509E27AD}" presName="sibTrans" presStyleCnt="0"/>
      <dgm:spPr/>
    </dgm:pt>
    <dgm:pt modelId="{83BCA711-1258-4586-919B-C5E1E51E99C0}" type="pres">
      <dgm:prSet presAssocID="{DD8C5602-9C61-4C5B-9CCA-B1CEA97233C5}" presName="composite" presStyleCnt="0"/>
      <dgm:spPr/>
    </dgm:pt>
    <dgm:pt modelId="{E41D31EC-B3E8-4F5B-8127-D578817FD1C6}" type="pres">
      <dgm:prSet presAssocID="{DD8C5602-9C61-4C5B-9CCA-B1CEA97233C5}" presName="BackAccent" presStyleLbl="bgShp" presStyleIdx="2" presStyleCnt="3"/>
      <dgm:spPr/>
    </dgm:pt>
    <dgm:pt modelId="{71076B0F-7384-4B14-9FA6-FD35430B3DBA}" type="pres">
      <dgm:prSet presAssocID="{DD8C5602-9C61-4C5B-9CCA-B1CEA97233C5}" presName="Accent" presStyleLbl="alignNode1" presStyleIdx="2" presStyleCnt="3" custLinFactNeighborX="1" custLinFactNeighborY="-1834"/>
      <dgm:spPr/>
    </dgm:pt>
    <dgm:pt modelId="{2FD88A77-1C6E-4411-AC57-BEB17F5E9AA1}" type="pres">
      <dgm:prSet presAssocID="{DD8C5602-9C61-4C5B-9CCA-B1CEA97233C5}" presName="Child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593F88C-86DF-4D0C-8A91-FAD4F6690274}" type="pres">
      <dgm:prSet presAssocID="{DD8C5602-9C61-4C5B-9CCA-B1CEA97233C5}" presName="Parent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5F90638-12A4-4D36-B16A-19C38AD373DA}" type="presOf" srcId="{95BB883A-14C1-4AD8-8C10-5BF617763380}" destId="{300AEBD2-DE8C-4172-AF0F-79DEF210F5C5}" srcOrd="0" destOrd="0" presId="urn:microsoft.com/office/officeart/2008/layout/IncreasingCircleProcess"/>
    <dgm:cxn modelId="{5F7C7740-11EB-4546-8B95-6C9739EEBD09}" srcId="{95BB883A-14C1-4AD8-8C10-5BF617763380}" destId="{DD8C5602-9C61-4C5B-9CCA-B1CEA97233C5}" srcOrd="2" destOrd="0" parTransId="{72361164-09EE-4412-B1CB-3EF8CC53E04E}" sibTransId="{D7D89C23-B1E4-43D2-A45D-96CE31AADEA2}"/>
    <dgm:cxn modelId="{0DB17F61-6AC7-40A9-9481-A8F4E3234269}" type="presOf" srcId="{404A806A-05B5-44C6-8FD8-428B92177C09}" destId="{BF964679-61D1-4643-9D22-EFBFC70B0346}" srcOrd="0" destOrd="0" presId="urn:microsoft.com/office/officeart/2008/layout/IncreasingCircleProcess"/>
    <dgm:cxn modelId="{CB41C78F-83F2-4110-9C9F-D3EA368188DD}" srcId="{95BB883A-14C1-4AD8-8C10-5BF617763380}" destId="{404A806A-05B5-44C6-8FD8-428B92177C09}" srcOrd="1" destOrd="0" parTransId="{C86CF8F9-C3DC-4803-9102-E4CC7DACDFEA}" sibTransId="{4BCFFDF2-A051-4DF3-B01C-2E98509E27AD}"/>
    <dgm:cxn modelId="{6D8159A3-8FA3-426E-BB5F-6113C0984EE9}" srcId="{95BB883A-14C1-4AD8-8C10-5BF617763380}" destId="{4B31FCA5-D60D-492A-8182-A004FCFB8C16}" srcOrd="0" destOrd="0" parTransId="{084647FC-ACA8-4680-A623-74EBE03C1756}" sibTransId="{12DD95AB-B8B8-4BDE-887B-FBA8040B6DBF}"/>
    <dgm:cxn modelId="{409487C1-6A25-4A69-8CD6-A89AE0970DC8}" type="presOf" srcId="{DD8C5602-9C61-4C5B-9CCA-B1CEA97233C5}" destId="{C593F88C-86DF-4D0C-8A91-FAD4F6690274}" srcOrd="0" destOrd="0" presId="urn:microsoft.com/office/officeart/2008/layout/IncreasingCircleProcess"/>
    <dgm:cxn modelId="{B88819E0-3B5B-44B2-83E4-A3BF9168E0DB}" type="presOf" srcId="{4B31FCA5-D60D-492A-8182-A004FCFB8C16}" destId="{6BADBB54-D8DA-4C72-ADD2-14CB8E1041C3}" srcOrd="0" destOrd="0" presId="urn:microsoft.com/office/officeart/2008/layout/IncreasingCircleProcess"/>
    <dgm:cxn modelId="{248E5492-C1BF-4B69-B0A5-8C49EACD3E78}" type="presParOf" srcId="{300AEBD2-DE8C-4172-AF0F-79DEF210F5C5}" destId="{041E182E-9544-42E7-8FC1-C0FF2E66957B}" srcOrd="0" destOrd="0" presId="urn:microsoft.com/office/officeart/2008/layout/IncreasingCircleProcess"/>
    <dgm:cxn modelId="{B233A53B-4A0A-434F-B2B5-377830072B1E}" type="presParOf" srcId="{041E182E-9544-42E7-8FC1-C0FF2E66957B}" destId="{1E43CAB0-3352-4177-9513-B638365F12DD}" srcOrd="0" destOrd="0" presId="urn:microsoft.com/office/officeart/2008/layout/IncreasingCircleProcess"/>
    <dgm:cxn modelId="{48F992AD-8820-4058-8963-A1513AF71B14}" type="presParOf" srcId="{041E182E-9544-42E7-8FC1-C0FF2E66957B}" destId="{4ED02604-E7CF-4A7D-BB12-8714823B771A}" srcOrd="1" destOrd="0" presId="urn:microsoft.com/office/officeart/2008/layout/IncreasingCircleProcess"/>
    <dgm:cxn modelId="{2FDFF085-1472-43B1-82BF-394696167EB1}" type="presParOf" srcId="{041E182E-9544-42E7-8FC1-C0FF2E66957B}" destId="{3C6E81A2-2652-444B-B92C-6A7189C05A6A}" srcOrd="2" destOrd="0" presId="urn:microsoft.com/office/officeart/2008/layout/IncreasingCircleProcess"/>
    <dgm:cxn modelId="{826A9C52-89D6-4249-856E-2372A038FEEC}" type="presParOf" srcId="{041E182E-9544-42E7-8FC1-C0FF2E66957B}" destId="{6BADBB54-D8DA-4C72-ADD2-14CB8E1041C3}" srcOrd="3" destOrd="0" presId="urn:microsoft.com/office/officeart/2008/layout/IncreasingCircleProcess"/>
    <dgm:cxn modelId="{4E0A8080-BB00-436C-9709-F7EE412F8BCA}" type="presParOf" srcId="{300AEBD2-DE8C-4172-AF0F-79DEF210F5C5}" destId="{CE2B3516-6FEC-46C0-ADBE-C26765C115C4}" srcOrd="1" destOrd="0" presId="urn:microsoft.com/office/officeart/2008/layout/IncreasingCircleProcess"/>
    <dgm:cxn modelId="{70ABBF2E-6A36-4C23-970C-44F1E570816D}" type="presParOf" srcId="{300AEBD2-DE8C-4172-AF0F-79DEF210F5C5}" destId="{3C1E0FED-BAF1-4526-A177-19AAED8176E6}" srcOrd="2" destOrd="0" presId="urn:microsoft.com/office/officeart/2008/layout/IncreasingCircleProcess"/>
    <dgm:cxn modelId="{51C66EF3-6E7E-4906-8AEC-85F73DB607C1}" type="presParOf" srcId="{3C1E0FED-BAF1-4526-A177-19AAED8176E6}" destId="{BBCEF65E-4C73-4CC0-BCCA-E3F2CB3109B4}" srcOrd="0" destOrd="0" presId="urn:microsoft.com/office/officeart/2008/layout/IncreasingCircleProcess"/>
    <dgm:cxn modelId="{90E9D187-1564-4E45-AE1E-D08C83A43935}" type="presParOf" srcId="{3C1E0FED-BAF1-4526-A177-19AAED8176E6}" destId="{2C988AAD-8748-4FBA-9AD2-457CE5D60D63}" srcOrd="1" destOrd="0" presId="urn:microsoft.com/office/officeart/2008/layout/IncreasingCircleProcess"/>
    <dgm:cxn modelId="{EBF0D7D7-5388-43B7-96CA-95C47B9FD661}" type="presParOf" srcId="{3C1E0FED-BAF1-4526-A177-19AAED8176E6}" destId="{23573ED9-9466-4C3B-9EEB-61FEC6D718B2}" srcOrd="2" destOrd="0" presId="urn:microsoft.com/office/officeart/2008/layout/IncreasingCircleProcess"/>
    <dgm:cxn modelId="{0F6A7CCF-BB46-4F1F-BFA5-BE6B5D01C108}" type="presParOf" srcId="{3C1E0FED-BAF1-4526-A177-19AAED8176E6}" destId="{BF964679-61D1-4643-9D22-EFBFC70B0346}" srcOrd="3" destOrd="0" presId="urn:microsoft.com/office/officeart/2008/layout/IncreasingCircleProcess"/>
    <dgm:cxn modelId="{19242FF6-158D-4F6F-8616-7227AFBFC568}" type="presParOf" srcId="{300AEBD2-DE8C-4172-AF0F-79DEF210F5C5}" destId="{16A8DE88-2A64-4B75-B795-CA433FD851B7}" srcOrd="3" destOrd="0" presId="urn:microsoft.com/office/officeart/2008/layout/IncreasingCircleProcess"/>
    <dgm:cxn modelId="{2BF426A8-61D5-43D1-A1E9-ABEB262A04A3}" type="presParOf" srcId="{300AEBD2-DE8C-4172-AF0F-79DEF210F5C5}" destId="{83BCA711-1258-4586-919B-C5E1E51E99C0}" srcOrd="4" destOrd="0" presId="urn:microsoft.com/office/officeart/2008/layout/IncreasingCircleProcess"/>
    <dgm:cxn modelId="{0D2474B5-F18B-456F-BFBF-D085D0B9A2C5}" type="presParOf" srcId="{83BCA711-1258-4586-919B-C5E1E51E99C0}" destId="{E41D31EC-B3E8-4F5B-8127-D578817FD1C6}" srcOrd="0" destOrd="0" presId="urn:microsoft.com/office/officeart/2008/layout/IncreasingCircleProcess"/>
    <dgm:cxn modelId="{39E0239A-3A25-451F-B0E1-F8AC76471BD8}" type="presParOf" srcId="{83BCA711-1258-4586-919B-C5E1E51E99C0}" destId="{71076B0F-7384-4B14-9FA6-FD35430B3DBA}" srcOrd="1" destOrd="0" presId="urn:microsoft.com/office/officeart/2008/layout/IncreasingCircleProcess"/>
    <dgm:cxn modelId="{D1FDA9B3-AF61-414E-8AB3-A70ED46B5016}" type="presParOf" srcId="{83BCA711-1258-4586-919B-C5E1E51E99C0}" destId="{2FD88A77-1C6E-4411-AC57-BEB17F5E9AA1}" srcOrd="2" destOrd="0" presId="urn:microsoft.com/office/officeart/2008/layout/IncreasingCircleProcess"/>
    <dgm:cxn modelId="{BFE08DB3-3BB1-499C-A6FB-E1BC2E8DB68F}" type="presParOf" srcId="{83BCA711-1258-4586-919B-C5E1E51E99C0}" destId="{C593F88C-86DF-4D0C-8A91-FAD4F669027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CAB0-3352-4177-9513-B638365F12DD}">
      <dsp:nvSpPr>
        <dsp:cNvPr id="0" name=""/>
        <dsp:cNvSpPr/>
      </dsp:nvSpPr>
      <dsp:spPr>
        <a:xfrm>
          <a:off x="984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02604-E7CF-4A7D-BB12-8714823B771A}">
      <dsp:nvSpPr>
        <dsp:cNvPr id="0" name=""/>
        <dsp:cNvSpPr/>
      </dsp:nvSpPr>
      <dsp:spPr>
        <a:xfrm>
          <a:off x="60807" y="59823"/>
          <a:ext cx="478586" cy="478586"/>
        </a:xfrm>
        <a:prstGeom prst="chord">
          <a:avLst>
            <a:gd name="adj1" fmla="val 1168272"/>
            <a:gd name="adj2" fmla="val 9631728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DBB54-D8DA-4C72-ADD2-14CB8E1041C3}">
      <dsp:nvSpPr>
        <dsp:cNvPr id="0" name=""/>
        <dsp:cNvSpPr/>
      </dsp:nvSpPr>
      <dsp:spPr>
        <a:xfrm>
          <a:off x="723849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First Line of Defense</a:t>
          </a:r>
        </a:p>
      </dsp:txBody>
      <dsp:txXfrm>
        <a:off x="723849" y="0"/>
        <a:ext cx="1769771" cy="598232"/>
      </dsp:txXfrm>
    </dsp:sp>
    <dsp:sp modelId="{BBCEF65E-4C73-4CC0-BCCA-E3F2CB3109B4}">
      <dsp:nvSpPr>
        <dsp:cNvPr id="0" name=""/>
        <dsp:cNvSpPr/>
      </dsp:nvSpPr>
      <dsp:spPr>
        <a:xfrm>
          <a:off x="2618252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88AAD-8748-4FBA-9AD2-457CE5D60D63}">
      <dsp:nvSpPr>
        <dsp:cNvPr id="0" name=""/>
        <dsp:cNvSpPr/>
      </dsp:nvSpPr>
      <dsp:spPr>
        <a:xfrm>
          <a:off x="2678075" y="59823"/>
          <a:ext cx="478586" cy="478586"/>
        </a:xfrm>
        <a:prstGeom prst="chord">
          <a:avLst>
            <a:gd name="adj1" fmla="val 20431728"/>
            <a:gd name="adj2" fmla="val 11968272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64679-61D1-4643-9D22-EFBFC70B0346}">
      <dsp:nvSpPr>
        <dsp:cNvPr id="0" name=""/>
        <dsp:cNvSpPr/>
      </dsp:nvSpPr>
      <dsp:spPr>
        <a:xfrm>
          <a:off x="3341116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Second Line of Defense</a:t>
          </a:r>
        </a:p>
      </dsp:txBody>
      <dsp:txXfrm>
        <a:off x="3341116" y="0"/>
        <a:ext cx="1769771" cy="598232"/>
      </dsp:txXfrm>
    </dsp:sp>
    <dsp:sp modelId="{E41D31EC-B3E8-4F5B-8127-D578817FD1C6}">
      <dsp:nvSpPr>
        <dsp:cNvPr id="0" name=""/>
        <dsp:cNvSpPr/>
      </dsp:nvSpPr>
      <dsp:spPr>
        <a:xfrm>
          <a:off x="5235520" y="0"/>
          <a:ext cx="598232" cy="598232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76B0F-7384-4B14-9FA6-FD35430B3DBA}">
      <dsp:nvSpPr>
        <dsp:cNvPr id="0" name=""/>
        <dsp:cNvSpPr/>
      </dsp:nvSpPr>
      <dsp:spPr>
        <a:xfrm>
          <a:off x="5295348" y="51045"/>
          <a:ext cx="478586" cy="478586"/>
        </a:xfrm>
        <a:prstGeom prst="chord">
          <a:avLst>
            <a:gd name="adj1" fmla="val 162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3F88C-86DF-4D0C-8A91-FAD4F6690274}">
      <dsp:nvSpPr>
        <dsp:cNvPr id="0" name=""/>
        <dsp:cNvSpPr/>
      </dsp:nvSpPr>
      <dsp:spPr>
        <a:xfrm>
          <a:off x="5958384" y="0"/>
          <a:ext cx="1769771" cy="598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Third Line of Defense</a:t>
          </a:r>
        </a:p>
      </dsp:txBody>
      <dsp:txXfrm>
        <a:off x="5958384" y="0"/>
        <a:ext cx="1769771" cy="598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11/6/2024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– Course Overview (3 legged stool)</a:t>
            </a:r>
          </a:p>
          <a:p>
            <a:r>
              <a:rPr lang="en-US" dirty="0"/>
              <a:t>Christina – Refer to Syllabus and go into depth on professionalism piece</a:t>
            </a:r>
          </a:p>
          <a:p>
            <a:r>
              <a:rPr lang="en-US" dirty="0"/>
              <a:t>See if class has any questions on syllabus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30DDAE6E-1341-4F33-A4D7-DC004C47BC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37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7BEC6-F1AD-EB7F-A31C-DBF324D75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5D0C5F-6F68-DF6F-37FB-DAC3A0AF6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58949B-617C-80F3-7819-35760FBDB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– Course Overview (3 legged stool)</a:t>
            </a:r>
          </a:p>
          <a:p>
            <a:r>
              <a:rPr lang="en-US" dirty="0"/>
              <a:t>Christina – Refer to Syllabus and go into depth on professionalism piece</a:t>
            </a:r>
          </a:p>
          <a:p>
            <a:r>
              <a:rPr lang="en-US" dirty="0"/>
              <a:t>See if class has any questions on syllabus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32D2-8084-68CD-3C77-3364BA32A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8507">
              <a:defRPr/>
            </a:pPr>
            <a:fld id="{30DDAE6E-1341-4F33-A4D7-DC004C47BC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8507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2081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2048798"/>
            <a:ext cx="7743825" cy="642868"/>
          </a:xfrm>
        </p:spPr>
        <p:txBody>
          <a:bodyPr/>
          <a:lstStyle/>
          <a:p>
            <a:r>
              <a:rPr lang="en-US" sz="3200" dirty="0"/>
              <a:t>Cases in </a:t>
            </a:r>
            <a:r>
              <a:rPr lang="en-US" sz="3200" dirty="0" err="1"/>
              <a:t>CyberSecurity</a:t>
            </a:r>
            <a:endParaRPr lang="en-US" sz="4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13 | MPAcc class of 2025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8B04-EE8F-4494-1DBA-0BBDDC86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83A7-D3A5-FA67-5BC2-502EDFCA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2F64-40D5-DC2F-3FC7-DD042293D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451953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Deliverable</a:t>
            </a:r>
          </a:p>
          <a:p>
            <a:pPr marL="457200" indent="-457200"/>
            <a:r>
              <a:rPr lang="en-US" dirty="0"/>
              <a:t>Lab: </a:t>
            </a:r>
          </a:p>
          <a:p>
            <a:pPr marL="1027113" lvl="1" indent="-457200"/>
            <a:r>
              <a:rPr lang="en-US" dirty="0"/>
              <a:t>Liberty Systems Cybersecurity Case</a:t>
            </a:r>
          </a:p>
        </p:txBody>
      </p:sp>
    </p:spTree>
    <p:extLst>
      <p:ext uri="{BB962C8B-B14F-4D97-AF65-F5344CB8AC3E}">
        <p14:creationId xmlns:p14="http://schemas.microsoft.com/office/powerpoint/2010/main" val="182511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730B-E680-23F8-5749-54224D9B3F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305800" cy="584775"/>
          </a:xfrm>
        </p:spPr>
        <p:txBody>
          <a:bodyPr/>
          <a:lstStyle/>
          <a:p>
            <a:r>
              <a:rPr lang="en-US" dirty="0"/>
              <a:t> Deliverable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3D9F6-17E1-D921-7028-A42413E481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1405" y="933101"/>
            <a:ext cx="8229600" cy="2113399"/>
          </a:xfrm>
        </p:spPr>
        <p:txBody>
          <a:bodyPr/>
          <a:lstStyle/>
          <a:p>
            <a:r>
              <a:rPr lang="en-US" sz="2400" b="1" dirty="0"/>
              <a:t>A 1-page memo with screenshot of your final Alteryx workflow</a:t>
            </a:r>
          </a:p>
          <a:p>
            <a:endParaRPr lang="en-US" sz="2000" dirty="0"/>
          </a:p>
          <a:p>
            <a:r>
              <a:rPr lang="en-US" sz="2000" dirty="0"/>
              <a:t>The memo should answer the following (based on Q7 and Q8 of the case):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1600" dirty="0"/>
              <a:t>Based on your analysis, what do you believe should be the next steps for the external audit?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1600" dirty="0"/>
              <a:t>What other concerns do you have from reviewing the data? List at least three concerns you have and explain why you are concerned.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414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A583-89CF-EBB9-0E60-012A2701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3CFC-7C16-2871-3CCF-724F0C93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9892-4E4D-FF4B-E305-02CB13A36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451953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Deliverable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Lab:</a:t>
            </a:r>
            <a:r>
              <a:rPr lang="en-US" dirty="0"/>
              <a:t> </a:t>
            </a:r>
          </a:p>
          <a:p>
            <a:pPr marL="1027113" lvl="1" indent="-457200"/>
            <a:r>
              <a:rPr lang="en-US" b="1" dirty="0">
                <a:solidFill>
                  <a:srgbClr val="412985"/>
                </a:solidFill>
              </a:rPr>
              <a:t>Liberty Systems Cybersecurity Case</a:t>
            </a:r>
          </a:p>
        </p:txBody>
      </p:sp>
    </p:spTree>
    <p:extLst>
      <p:ext uri="{BB962C8B-B14F-4D97-AF65-F5344CB8AC3E}">
        <p14:creationId xmlns:p14="http://schemas.microsoft.com/office/powerpoint/2010/main" val="326176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43916-9831-4832-66EF-C170E794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9F21-03C8-80B7-0566-D5C97700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580194"/>
          </a:xfrm>
        </p:spPr>
        <p:txBody>
          <a:bodyPr/>
          <a:lstStyle/>
          <a:p>
            <a:r>
              <a:rPr lang="en-US" dirty="0"/>
              <a:t>Limited time; need to make an efficient/effective workflow.</a:t>
            </a:r>
          </a:p>
          <a:p>
            <a:endParaRPr lang="en-US" dirty="0"/>
          </a:p>
          <a:p>
            <a:r>
              <a:rPr lang="en-US" i="1" dirty="0"/>
              <a:t>The Challenge</a:t>
            </a:r>
            <a:r>
              <a:rPr lang="en-US" dirty="0"/>
              <a:t>: Do better than the following screenshot by using </a:t>
            </a:r>
            <a:r>
              <a:rPr lang="en-US" b="1" dirty="0">
                <a:solidFill>
                  <a:srgbClr val="412985"/>
                </a:solidFill>
              </a:rPr>
              <a:t>fewer steps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42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594E82-6D6C-6DC1-9B53-0EB7479A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" y="0"/>
            <a:ext cx="7011438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622E1-F687-1A9F-C957-22046CA61249}"/>
              </a:ext>
            </a:extLst>
          </p:cNvPr>
          <p:cNvSpPr txBox="1"/>
          <p:nvPr/>
        </p:nvSpPr>
        <p:spPr>
          <a:xfrm>
            <a:off x="5285328" y="387782"/>
            <a:ext cx="1868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+mn-lt"/>
              </a:rPr>
              <a:t>The goal to beat: </a:t>
            </a:r>
          </a:p>
          <a:p>
            <a:r>
              <a:rPr lang="en-US" b="1" i="1" dirty="0">
                <a:solidFill>
                  <a:srgbClr val="412985"/>
                </a:solidFill>
                <a:latin typeface="+mn-lt"/>
              </a:rPr>
              <a:t>35</a:t>
            </a:r>
            <a:r>
              <a:rPr lang="en-US" dirty="0">
                <a:latin typeface="+mn-lt"/>
              </a:rPr>
              <a:t> steps</a:t>
            </a:r>
          </a:p>
        </p:txBody>
      </p:sp>
    </p:spTree>
    <p:extLst>
      <p:ext uri="{BB962C8B-B14F-4D97-AF65-F5344CB8AC3E}">
        <p14:creationId xmlns:p14="http://schemas.microsoft.com/office/powerpoint/2010/main" val="3232708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082A7-FD77-1F73-1233-744DD695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D742C-167E-7391-C71B-98A32FA45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297" y="1225135"/>
            <a:ext cx="6556889" cy="2062103"/>
          </a:xfrm>
        </p:spPr>
        <p:txBody>
          <a:bodyPr/>
          <a:lstStyle/>
          <a:p>
            <a:r>
              <a:rPr lang="en-US" dirty="0"/>
              <a:t>Formula tool can accommodate many expressions, including </a:t>
            </a:r>
            <a:r>
              <a:rPr lang="en-US" dirty="0" err="1"/>
              <a:t>RegEx</a:t>
            </a:r>
            <a:r>
              <a:rPr lang="en-US" dirty="0"/>
              <a:t>, and output data in many formats (e.g., Boolean).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985A2-CE3E-A67A-47C3-62BA6882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1" y="1314182"/>
            <a:ext cx="818294" cy="769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08A5BB-A138-5F50-3CBA-8B0BB96F2A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88"/>
          <a:stretch/>
        </p:blipFill>
        <p:spPr>
          <a:xfrm>
            <a:off x="681441" y="3418228"/>
            <a:ext cx="818294" cy="8144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57B0D9-D0F4-6D3B-78E2-9CB406322FF0}"/>
              </a:ext>
            </a:extLst>
          </p:cNvPr>
          <p:cNvSpPr txBox="1">
            <a:spLocks/>
          </p:cNvSpPr>
          <p:nvPr/>
        </p:nvSpPr>
        <p:spPr>
          <a:xfrm>
            <a:off x="2020297" y="3240995"/>
            <a:ext cx="6556889" cy="156966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0" indent="0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None/>
              <a:defRPr lang="en-US" sz="3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69913" indent="-228600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1688" indent="-227013" algn="l" defTabSz="457200" rtl="0" fontAlgn="base">
              <a:spcBef>
                <a:spcPts val="0"/>
              </a:spcBef>
              <a:spcAft>
                <a:spcPts val="100"/>
              </a:spcAft>
              <a:buFont typeface="Arial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27113" indent="-22066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58888" indent="-239713" algn="l" defTabSz="457200" rtl="0" fontAlgn="base"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tool can accommodate many custom conditions using </a:t>
            </a:r>
            <a:r>
              <a:rPr lang="en-US" dirty="0">
                <a:solidFill>
                  <a:srgbClr val="412985"/>
                </a:solidFill>
              </a:rPr>
              <a:t>AND</a:t>
            </a:r>
            <a:r>
              <a:rPr lang="en-US" dirty="0"/>
              <a:t>, with Boolean = 1 = True.</a:t>
            </a:r>
          </a:p>
        </p:txBody>
      </p:sp>
    </p:spTree>
    <p:extLst>
      <p:ext uri="{BB962C8B-B14F-4D97-AF65-F5344CB8AC3E}">
        <p14:creationId xmlns:p14="http://schemas.microsoft.com/office/powerpoint/2010/main" val="208202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30CC-0154-427B-3381-73DB3670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RegEx</a:t>
            </a:r>
            <a:r>
              <a:rPr lang="en-US" dirty="0"/>
              <a:t>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2BFC-9145-B128-AEDF-A590AE395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308598"/>
          </a:xfrm>
        </p:spPr>
        <p:txBody>
          <a:bodyPr/>
          <a:lstStyle/>
          <a:p>
            <a:r>
              <a:rPr lang="en-US" dirty="0" err="1"/>
              <a:t>RegEx</a:t>
            </a:r>
            <a:r>
              <a:rPr lang="en-US" dirty="0"/>
              <a:t> that </a:t>
            </a:r>
            <a:r>
              <a:rPr lang="en-US" i="1" dirty="0">
                <a:solidFill>
                  <a:srgbClr val="412985"/>
                </a:solidFill>
              </a:rPr>
              <a:t>matches</a:t>
            </a:r>
            <a:r>
              <a:rPr lang="en-US" dirty="0"/>
              <a:t> the following plain English: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Only lowercase letters: </a:t>
            </a:r>
          </a:p>
          <a:p>
            <a:pPr marL="1027113" lvl="1" indent="-457200"/>
            <a:r>
              <a:rPr lang="en-US" dirty="0"/>
              <a:t>“</a:t>
            </a:r>
            <a:r>
              <a:rPr lang="en-US" dirty="0">
                <a:solidFill>
                  <a:srgbClr val="412985"/>
                </a:solidFill>
              </a:rPr>
              <a:t>[a-z]*</a:t>
            </a:r>
            <a:r>
              <a:rPr lang="en-US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Upper and lowercase letters:</a:t>
            </a:r>
          </a:p>
          <a:p>
            <a:pPr marL="1027113" lvl="1" indent="-457200"/>
            <a:r>
              <a:rPr lang="en-US" dirty="0"/>
              <a:t>“</a:t>
            </a:r>
            <a:r>
              <a:rPr lang="en-US" dirty="0">
                <a:solidFill>
                  <a:srgbClr val="412985"/>
                </a:solidFill>
              </a:rPr>
              <a:t>.*[a-z].*[A-Z].*|.*[A-Z].*[a-z].*</a:t>
            </a:r>
            <a:r>
              <a:rPr lang="en-US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“|” pipe delimiter is an “OR” operator.</a:t>
            </a:r>
          </a:p>
        </p:txBody>
      </p:sp>
    </p:spTree>
    <p:extLst>
      <p:ext uri="{BB962C8B-B14F-4D97-AF65-F5344CB8AC3E}">
        <p14:creationId xmlns:p14="http://schemas.microsoft.com/office/powerpoint/2010/main" val="214136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4F9DB-EC2C-8A6A-406D-9950BDD7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29B2-856F-0AAD-D8A2-3C3A53A6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565079"/>
          </a:xfrm>
        </p:spPr>
        <p:txBody>
          <a:bodyPr/>
          <a:lstStyle/>
          <a:p>
            <a:r>
              <a:rPr lang="en-US" dirty="0"/>
              <a:t>Combine steps into Formula and filter tools, use </a:t>
            </a:r>
            <a:r>
              <a:rPr lang="en-US" dirty="0" err="1"/>
              <a:t>boolen</a:t>
            </a:r>
            <a:r>
              <a:rPr lang="en-US" dirty="0"/>
              <a:t> (or False=0/True=1) to simplify the filter conditions.</a:t>
            </a:r>
          </a:p>
          <a:p>
            <a:endParaRPr lang="en-US" dirty="0"/>
          </a:p>
          <a:p>
            <a:r>
              <a:rPr lang="en-US" dirty="0"/>
              <a:t>Final output is Passwords that are NOT problematic, you will find (only) </a:t>
            </a:r>
            <a:r>
              <a:rPr lang="en-US" b="1" dirty="0">
                <a:solidFill>
                  <a:srgbClr val="412985"/>
                </a:solidFill>
              </a:rPr>
              <a:t>6</a:t>
            </a:r>
            <a:r>
              <a:rPr lang="en-US" dirty="0"/>
              <a:t> meet the criteria. </a:t>
            </a:r>
          </a:p>
        </p:txBody>
      </p:sp>
    </p:spTree>
    <p:extLst>
      <p:ext uri="{BB962C8B-B14F-4D97-AF65-F5344CB8AC3E}">
        <p14:creationId xmlns:p14="http://schemas.microsoft.com/office/powerpoint/2010/main" val="358713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451953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Review</a:t>
            </a:r>
          </a:p>
          <a:p>
            <a:pPr marL="457200" indent="-457200"/>
            <a:r>
              <a:rPr lang="en-US" dirty="0"/>
              <a:t>Overview</a:t>
            </a:r>
          </a:p>
          <a:p>
            <a:pPr marL="457200" indent="-457200"/>
            <a:r>
              <a:rPr lang="en-US" dirty="0"/>
              <a:t>Deliverable</a:t>
            </a:r>
          </a:p>
          <a:p>
            <a:pPr marL="457200" indent="-457200"/>
            <a:r>
              <a:rPr lang="en-US" dirty="0"/>
              <a:t>Lab: </a:t>
            </a:r>
          </a:p>
          <a:p>
            <a:pPr marL="1027113" lvl="1" indent="-457200"/>
            <a:r>
              <a:rPr lang="en-US" dirty="0"/>
              <a:t>Liberty Systems Cybersecurity Case</a:t>
            </a:r>
          </a:p>
        </p:txBody>
      </p:sp>
    </p:spTree>
    <p:extLst>
      <p:ext uri="{BB962C8B-B14F-4D97-AF65-F5344CB8AC3E}">
        <p14:creationId xmlns:p14="http://schemas.microsoft.com/office/powerpoint/2010/main" val="355178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DE70-438E-4700-8215-92CE521D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2074664"/>
            <a:ext cx="7886700" cy="769441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3524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41467-406F-85C3-8032-D137F992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1074D4-7DE1-B169-304A-A20514CD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9" y="936609"/>
            <a:ext cx="4115189" cy="38201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E6C94DE-6255-70C6-0737-9700152E9DCD}"/>
              </a:ext>
            </a:extLst>
          </p:cNvPr>
          <p:cNvSpPr txBox="1">
            <a:spLocks/>
          </p:cNvSpPr>
          <p:nvPr/>
        </p:nvSpPr>
        <p:spPr>
          <a:xfrm>
            <a:off x="-739764" y="88146"/>
            <a:ext cx="10448212" cy="573985"/>
          </a:xfrm>
          <a:prstGeom prst="rect">
            <a:avLst/>
          </a:prstGeom>
          <a:solidFill>
            <a:srgbClr val="412985">
              <a:alpha val="75000"/>
            </a:srgbClr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CA" sz="1600" dirty="0">
                <a:latin typeface="+mj-lt"/>
              </a:rPr>
              <a:t>Rather than relying on a central entity to verify transactions, blockchains are </a:t>
            </a:r>
          </a:p>
          <a:p>
            <a:pPr algn="ctr"/>
            <a:r>
              <a:rPr lang="en-CA" sz="1600" dirty="0">
                <a:latin typeface="+mj-lt"/>
              </a:rPr>
              <a:t>managed and secured autonomously by a peer-to-peer network. </a:t>
            </a:r>
            <a:endParaRPr lang="en-CA" sz="1600" b="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BCE314-5375-C31B-7405-77DFCA8259E1}"/>
              </a:ext>
            </a:extLst>
          </p:cNvPr>
          <p:cNvSpPr/>
          <p:nvPr/>
        </p:nvSpPr>
        <p:spPr>
          <a:xfrm>
            <a:off x="2795081" y="2062265"/>
            <a:ext cx="278859" cy="278859"/>
          </a:xfrm>
          <a:prstGeom prst="ellipse">
            <a:avLst/>
          </a:prstGeom>
          <a:noFill/>
          <a:ln w="28575">
            <a:solidFill>
              <a:srgbClr val="4129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4BA21-FDAA-8552-2F65-141DA9A5B718}"/>
              </a:ext>
            </a:extLst>
          </p:cNvPr>
          <p:cNvSpPr txBox="1"/>
          <p:nvPr/>
        </p:nvSpPr>
        <p:spPr>
          <a:xfrm>
            <a:off x="3048900" y="2062264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12985"/>
                </a:solidFill>
              </a:rPr>
              <a:t>“Blockchain.com”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7D1DBF-4F66-456B-0F38-F3E73712D6F8}"/>
              </a:ext>
            </a:extLst>
          </p:cNvPr>
          <p:cNvCxnSpPr>
            <a:cxnSpLocks/>
          </p:cNvCxnSpPr>
          <p:nvPr/>
        </p:nvCxnSpPr>
        <p:spPr>
          <a:xfrm>
            <a:off x="4490718" y="2418945"/>
            <a:ext cx="588991" cy="408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21F62-F27D-2C8C-98A9-D6753C45A92E}"/>
              </a:ext>
            </a:extLst>
          </p:cNvPr>
          <p:cNvGrpSpPr/>
          <p:nvPr/>
        </p:nvGrpSpPr>
        <p:grpSpPr>
          <a:xfrm>
            <a:off x="4603284" y="779344"/>
            <a:ext cx="797903" cy="978937"/>
            <a:chOff x="2369260" y="2069469"/>
            <a:chExt cx="1593236" cy="195471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E9FDF52-CD3E-0B3F-276F-B88AA7D87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8207" r="10867" b="11254"/>
            <a:stretch/>
          </p:blipFill>
          <p:spPr>
            <a:xfrm>
              <a:off x="2463838" y="2069469"/>
              <a:ext cx="1498658" cy="1539100"/>
            </a:xfrm>
            <a:prstGeom prst="rect">
              <a:avLst/>
            </a:prstGeom>
          </p:spPr>
        </p:pic>
        <p:sp>
          <p:nvSpPr>
            <p:cNvPr id="12" name="TextBox 112">
              <a:extLst>
                <a:ext uri="{FF2B5EF4-FFF2-40B4-BE49-F238E27FC236}">
                  <a16:creationId xmlns:a16="http://schemas.microsoft.com/office/drawing/2014/main" id="{C5EEE62C-AC9E-6304-CC88-47B87C6871EF}"/>
                </a:ext>
              </a:extLst>
            </p:cNvPr>
            <p:cNvSpPr txBox="1"/>
            <p:nvPr/>
          </p:nvSpPr>
          <p:spPr>
            <a:xfrm>
              <a:off x="2369260" y="3637013"/>
              <a:ext cx="1582701" cy="38717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Bitcoin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49892B0-1A2B-4413-CBFD-43654737B0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41298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491" y="2521410"/>
            <a:ext cx="565027" cy="7343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26F834-4E3C-AEA0-7EBA-713A38B4B6AA}"/>
              </a:ext>
            </a:extLst>
          </p:cNvPr>
          <p:cNvSpPr/>
          <p:nvPr/>
        </p:nvSpPr>
        <p:spPr>
          <a:xfrm>
            <a:off x="4977756" y="3315908"/>
            <a:ext cx="915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Auditor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6E70F6-AB03-EBA2-D953-DEAD3A46BCBC}"/>
              </a:ext>
            </a:extLst>
          </p:cNvPr>
          <p:cNvSpPr/>
          <p:nvPr/>
        </p:nvSpPr>
        <p:spPr>
          <a:xfrm>
            <a:off x="6243998" y="1486869"/>
            <a:ext cx="2900003" cy="30396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Client 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64A462A-789D-FD3D-7613-A0D8474311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75" y="1972280"/>
            <a:ext cx="565027" cy="734351"/>
          </a:xfrm>
          <a:prstGeom prst="rect">
            <a:avLst/>
          </a:prstGeom>
        </p:spPr>
      </p:pic>
      <p:sp>
        <p:nvSpPr>
          <p:cNvPr id="17" name="Freeform 34">
            <a:extLst>
              <a:ext uri="{FF2B5EF4-FFF2-40B4-BE49-F238E27FC236}">
                <a16:creationId xmlns:a16="http://schemas.microsoft.com/office/drawing/2014/main" id="{2B78A03C-3933-3538-CB0F-427C1055A7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79614" y="3275678"/>
            <a:ext cx="517286" cy="71786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0 w 3426"/>
              <a:gd name="T31" fmla="*/ 2147483647 h 4763"/>
              <a:gd name="T32" fmla="*/ 0 w 3426"/>
              <a:gd name="T33" fmla="*/ 0 h 4763"/>
              <a:gd name="T34" fmla="*/ 2147483647 w 3426"/>
              <a:gd name="T35" fmla="*/ 0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26"/>
              <a:gd name="T115" fmla="*/ 0 h 4763"/>
              <a:gd name="T116" fmla="*/ 3426 w 3426"/>
              <a:gd name="T117" fmla="*/ 4763 h 476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26" h="4763">
                <a:moveTo>
                  <a:pt x="608" y="3039"/>
                </a:moveTo>
                <a:lnTo>
                  <a:pt x="2820" y="3039"/>
                </a:lnTo>
                <a:lnTo>
                  <a:pt x="2820" y="3135"/>
                </a:lnTo>
                <a:lnTo>
                  <a:pt x="608" y="3135"/>
                </a:lnTo>
                <a:lnTo>
                  <a:pt x="608" y="3039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608" y="3656"/>
                </a:moveTo>
                <a:lnTo>
                  <a:pt x="2336" y="3656"/>
                </a:lnTo>
                <a:lnTo>
                  <a:pt x="2336" y="3753"/>
                </a:lnTo>
                <a:lnTo>
                  <a:pt x="608" y="3753"/>
                </a:lnTo>
                <a:lnTo>
                  <a:pt x="608" y="3656"/>
                </a:lnTo>
                <a:close/>
                <a:moveTo>
                  <a:pt x="608" y="1806"/>
                </a:moveTo>
                <a:lnTo>
                  <a:pt x="2820" y="1806"/>
                </a:lnTo>
                <a:lnTo>
                  <a:pt x="2820" y="1903"/>
                </a:lnTo>
                <a:lnTo>
                  <a:pt x="608" y="1903"/>
                </a:lnTo>
                <a:lnTo>
                  <a:pt x="608" y="1806"/>
                </a:lnTo>
                <a:close/>
                <a:moveTo>
                  <a:pt x="608" y="2423"/>
                </a:moveTo>
                <a:lnTo>
                  <a:pt x="2820" y="2423"/>
                </a:lnTo>
                <a:lnTo>
                  <a:pt x="2820" y="2519"/>
                </a:lnTo>
                <a:lnTo>
                  <a:pt x="608" y="2519"/>
                </a:lnTo>
                <a:lnTo>
                  <a:pt x="608" y="242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BDBFB5-CE80-886E-6702-2FB88830D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887" y="3020712"/>
            <a:ext cx="1722571" cy="12575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DE96BA-1D2F-B14B-469F-F9C5BC2DEA8F}"/>
              </a:ext>
            </a:extLst>
          </p:cNvPr>
          <p:cNvSpPr/>
          <p:nvPr/>
        </p:nvSpPr>
        <p:spPr>
          <a:xfrm>
            <a:off x="7430047" y="2048590"/>
            <a:ext cx="1527982" cy="6001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Wallet data</a:t>
            </a:r>
          </a:p>
          <a:p>
            <a:r>
              <a:rPr lang="en-US" sz="1100" dirty="0"/>
              <a:t>Transaction data</a:t>
            </a:r>
          </a:p>
          <a:p>
            <a:r>
              <a:rPr lang="en-US" sz="1100" dirty="0"/>
              <a:t>Access verification data</a:t>
            </a:r>
            <a:endParaRPr lang="de-DE" sz="1100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CF516AA-99EE-AA96-EA71-28CF99DA8544}"/>
              </a:ext>
            </a:extLst>
          </p:cNvPr>
          <p:cNvSpPr/>
          <p:nvPr/>
        </p:nvSpPr>
        <p:spPr>
          <a:xfrm flipH="1">
            <a:off x="5753370" y="1656721"/>
            <a:ext cx="428614" cy="24662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50B469-C704-303E-BDA1-EBE776121A1C}"/>
              </a:ext>
            </a:extLst>
          </p:cNvPr>
          <p:cNvSpPr/>
          <p:nvPr/>
        </p:nvSpPr>
        <p:spPr>
          <a:xfrm>
            <a:off x="3996859" y="4557755"/>
            <a:ext cx="4965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en-US" dirty="0"/>
              <a:t>Reconcile a </a:t>
            </a:r>
            <a:r>
              <a:rPr lang="en-US" dirty="0" err="1"/>
              <a:t>blockexplorer’s</a:t>
            </a:r>
            <a:r>
              <a:rPr lang="en-US" dirty="0"/>
              <a:t> data with client records.</a:t>
            </a:r>
          </a:p>
        </p:txBody>
      </p:sp>
    </p:spTree>
    <p:extLst>
      <p:ext uri="{BB962C8B-B14F-4D97-AF65-F5344CB8AC3E}">
        <p14:creationId xmlns:p14="http://schemas.microsoft.com/office/powerpoint/2010/main" val="12489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iagram of a company's financial reporting system&#10;&#10;Description automatically generated">
            <a:extLst>
              <a:ext uri="{FF2B5EF4-FFF2-40B4-BE49-F238E27FC236}">
                <a16:creationId xmlns:a16="http://schemas.microsoft.com/office/drawing/2014/main" id="{F0C46C95-7A85-C804-919C-5A0AA3875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64" y="0"/>
            <a:ext cx="5509472" cy="3616308"/>
          </a:xfrm>
          <a:prstGeom prst="rect">
            <a:avLst/>
          </a:prstGeom>
        </p:spPr>
      </p:pic>
      <p:sp>
        <p:nvSpPr>
          <p:cNvPr id="19" name="Left Brace 18">
            <a:extLst>
              <a:ext uri="{FF2B5EF4-FFF2-40B4-BE49-F238E27FC236}">
                <a16:creationId xmlns:a16="http://schemas.microsoft.com/office/drawing/2014/main" id="{B0450109-553C-9D07-61FD-8B8C462CD346}"/>
              </a:ext>
            </a:extLst>
          </p:cNvPr>
          <p:cNvSpPr/>
          <p:nvPr/>
        </p:nvSpPr>
        <p:spPr>
          <a:xfrm>
            <a:off x="2747987" y="2278819"/>
            <a:ext cx="311184" cy="555342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2627C9-D781-DA9E-44C0-A7F4EB97366E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1910186" y="2556490"/>
            <a:ext cx="837801" cy="15080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E7DE2C-5614-1EDE-2C39-5B1A9F45F33C}"/>
              </a:ext>
            </a:extLst>
          </p:cNvPr>
          <p:cNvSpPr txBox="1"/>
          <p:nvPr/>
        </p:nvSpPr>
        <p:spPr>
          <a:xfrm>
            <a:off x="1254311" y="4083681"/>
            <a:ext cx="735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Early Classes on Economics of Audit, Systems: Transaction Analyses (incl: 522)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26575BB7-B610-CA07-378A-781FD2343D0F}"/>
              </a:ext>
            </a:extLst>
          </p:cNvPr>
          <p:cNvSpPr/>
          <p:nvPr/>
        </p:nvSpPr>
        <p:spPr>
          <a:xfrm rot="10800000">
            <a:off x="7218653" y="760404"/>
            <a:ext cx="182721" cy="1456178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B5FB59-8DF9-752F-0ED4-047E25DB038D}"/>
              </a:ext>
            </a:extLst>
          </p:cNvPr>
          <p:cNvSpPr txBox="1"/>
          <p:nvPr/>
        </p:nvSpPr>
        <p:spPr>
          <a:xfrm>
            <a:off x="7472387" y="871314"/>
            <a:ext cx="1732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Helix Analyzer</a:t>
            </a:r>
          </a:p>
          <a:p>
            <a:r>
              <a:rPr lang="en-US" dirty="0">
                <a:latin typeface="+mn-lt"/>
              </a:rPr>
              <a:t>Simulation</a:t>
            </a:r>
          </a:p>
          <a:p>
            <a:r>
              <a:rPr lang="en-US" i="1" dirty="0">
                <a:latin typeface="+mn-lt"/>
              </a:rPr>
              <a:t>Blockchain Audit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D7B23A-DEC5-CDFE-25B4-01883C920843}"/>
              </a:ext>
            </a:extLst>
          </p:cNvPr>
          <p:cNvCxnSpPr>
            <a:cxnSpLocks/>
          </p:cNvCxnSpPr>
          <p:nvPr/>
        </p:nvCxnSpPr>
        <p:spPr>
          <a:xfrm>
            <a:off x="3695899" y="1441018"/>
            <a:ext cx="2294744" cy="2240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6EC8DB0-16E1-AFED-50A1-89D6AFAB5263}"/>
              </a:ext>
            </a:extLst>
          </p:cNvPr>
          <p:cNvSpPr txBox="1"/>
          <p:nvPr/>
        </p:nvSpPr>
        <p:spPr>
          <a:xfrm>
            <a:off x="5943603" y="3492706"/>
            <a:ext cx="3115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Systems/controls: </a:t>
            </a:r>
            <a:r>
              <a:rPr lang="en-US" dirty="0" err="1">
                <a:latin typeface="+mn-lt"/>
              </a:rPr>
              <a:t>Pcard</a:t>
            </a:r>
            <a:r>
              <a:rPr lang="en-US" dirty="0">
                <a:latin typeface="+mn-lt"/>
              </a:rPr>
              <a:t>; </a:t>
            </a:r>
          </a:p>
          <a:p>
            <a:r>
              <a:rPr lang="en-US" dirty="0">
                <a:latin typeface="+mn-lt"/>
              </a:rPr>
              <a:t>Alteryx suspicious transactions.</a:t>
            </a:r>
          </a:p>
        </p:txBody>
      </p:sp>
    </p:spTree>
    <p:extLst>
      <p:ext uri="{BB962C8B-B14F-4D97-AF65-F5344CB8AC3E}">
        <p14:creationId xmlns:p14="http://schemas.microsoft.com/office/powerpoint/2010/main" val="43114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B5FA7-82A4-E3EB-7000-75DBCD684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65CC-3A92-9130-7C56-251BAF34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D21BB-9624-D44C-5DCC-ABF78F07A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2451953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Overview</a:t>
            </a:r>
          </a:p>
          <a:p>
            <a:pPr marL="457200" indent="-457200"/>
            <a:r>
              <a:rPr lang="en-US" dirty="0"/>
              <a:t>Deliverable</a:t>
            </a:r>
          </a:p>
          <a:p>
            <a:pPr marL="457200" indent="-457200"/>
            <a:r>
              <a:rPr lang="en-US" dirty="0"/>
              <a:t>Lab: </a:t>
            </a:r>
          </a:p>
          <a:p>
            <a:pPr marL="1027113" lvl="1" indent="-457200"/>
            <a:r>
              <a:rPr lang="en-US" dirty="0"/>
              <a:t>Liberty Systems Cybersecurity Case</a:t>
            </a:r>
          </a:p>
        </p:txBody>
      </p:sp>
    </p:spTree>
    <p:extLst>
      <p:ext uri="{BB962C8B-B14F-4D97-AF65-F5344CB8AC3E}">
        <p14:creationId xmlns:p14="http://schemas.microsoft.com/office/powerpoint/2010/main" val="60924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63756-BE94-824D-0D90-971499F86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D42E-02D1-9009-1B56-5BBEDFDA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2074664"/>
            <a:ext cx="7886700" cy="76944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30896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1909-8174-2A7C-B6E2-41B1E3135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diagram of a company's financial reporting system&#10;&#10;Description automatically generated">
            <a:extLst>
              <a:ext uri="{FF2B5EF4-FFF2-40B4-BE49-F238E27FC236}">
                <a16:creationId xmlns:a16="http://schemas.microsoft.com/office/drawing/2014/main" id="{996A71AE-2370-A8FF-6CA8-BD755A1FB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64" y="0"/>
            <a:ext cx="5509472" cy="36163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1E610E-7993-7353-B41E-43FFD96DD3DC}"/>
              </a:ext>
            </a:extLst>
          </p:cNvPr>
          <p:cNvSpPr/>
          <p:nvPr/>
        </p:nvSpPr>
        <p:spPr>
          <a:xfrm>
            <a:off x="1817264" y="737265"/>
            <a:ext cx="5473999" cy="21351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8113C-117F-18EB-4402-28F977F4FE28}"/>
              </a:ext>
            </a:extLst>
          </p:cNvPr>
          <p:cNvSpPr txBox="1"/>
          <p:nvPr/>
        </p:nvSpPr>
        <p:spPr>
          <a:xfrm>
            <a:off x="335120" y="1359631"/>
            <a:ext cx="146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Cybersecurity</a:t>
            </a:r>
          </a:p>
        </p:txBody>
      </p:sp>
    </p:spTree>
    <p:extLst>
      <p:ext uri="{BB962C8B-B14F-4D97-AF65-F5344CB8AC3E}">
        <p14:creationId xmlns:p14="http://schemas.microsoft.com/office/powerpoint/2010/main" val="1308551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E839AE6-09B6-408D-B013-A53B1B3DE6D6}"/>
              </a:ext>
            </a:extLst>
          </p:cNvPr>
          <p:cNvGraphicFramePr/>
          <p:nvPr/>
        </p:nvGraphicFramePr>
        <p:xfrm>
          <a:off x="915714" y="852903"/>
          <a:ext cx="7729141" cy="337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0DB577B-3783-4B9B-B544-FC171F7BC9A0}"/>
              </a:ext>
            </a:extLst>
          </p:cNvPr>
          <p:cNvSpPr/>
          <p:nvPr/>
        </p:nvSpPr>
        <p:spPr>
          <a:xfrm>
            <a:off x="761793" y="1710850"/>
            <a:ext cx="1799173" cy="11518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Management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20B068-5CC1-4235-BB7E-4456E994C03F}"/>
              </a:ext>
            </a:extLst>
          </p:cNvPr>
          <p:cNvSpPr/>
          <p:nvPr/>
        </p:nvSpPr>
        <p:spPr>
          <a:xfrm>
            <a:off x="761793" y="2506217"/>
            <a:ext cx="1799173" cy="1307523"/>
          </a:xfrm>
          <a:prstGeom prst="rect">
            <a:avLst/>
          </a:prstGeom>
          <a:solidFill>
            <a:srgbClr val="B9A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The Business / Operations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7663B7-F402-42DB-88ED-8611268BA26F}"/>
              </a:ext>
            </a:extLst>
          </p:cNvPr>
          <p:cNvSpPr txBox="1"/>
          <p:nvPr/>
        </p:nvSpPr>
        <p:spPr>
          <a:xfrm>
            <a:off x="3229685" y="1728762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Enterprise Risk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649A9B-12EB-4FAA-9870-72E4407454C5}"/>
              </a:ext>
            </a:extLst>
          </p:cNvPr>
          <p:cNvSpPr txBox="1"/>
          <p:nvPr/>
        </p:nvSpPr>
        <p:spPr>
          <a:xfrm>
            <a:off x="3229685" y="2596417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Third Party Risk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648CE-4265-45B3-82C5-262834A3913B}"/>
              </a:ext>
            </a:extLst>
          </p:cNvPr>
          <p:cNvSpPr txBox="1"/>
          <p:nvPr/>
        </p:nvSpPr>
        <p:spPr>
          <a:xfrm>
            <a:off x="3229685" y="2022621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Legal &amp; Privacy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466CA-9570-4092-AC0A-240BD5828AC5}"/>
              </a:ext>
            </a:extLst>
          </p:cNvPr>
          <p:cNvSpPr txBox="1"/>
          <p:nvPr/>
        </p:nvSpPr>
        <p:spPr>
          <a:xfrm>
            <a:off x="3229685" y="2873883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Cybersecurity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FC56BA-17F9-41BD-9662-FCFB80743134}"/>
              </a:ext>
            </a:extLst>
          </p:cNvPr>
          <p:cNvSpPr txBox="1"/>
          <p:nvPr/>
        </p:nvSpPr>
        <p:spPr>
          <a:xfrm>
            <a:off x="3229685" y="2316251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Physical 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CC3C88-E9A9-4E88-8E82-E42AF2DC003F}"/>
              </a:ext>
            </a:extLst>
          </p:cNvPr>
          <p:cNvSpPr txBox="1"/>
          <p:nvPr/>
        </p:nvSpPr>
        <p:spPr>
          <a:xfrm>
            <a:off x="3229685" y="3150620"/>
            <a:ext cx="1829589" cy="4154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Business Continuity Management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35543-6168-4249-ACB3-BDBE858A82D6}"/>
              </a:ext>
            </a:extLst>
          </p:cNvPr>
          <p:cNvSpPr txBox="1"/>
          <p:nvPr/>
        </p:nvSpPr>
        <p:spPr>
          <a:xfrm>
            <a:off x="3229685" y="3609812"/>
            <a:ext cx="1829589" cy="25391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rgbClr val="4B2E84"/>
                </a:solidFill>
                <a:latin typeface="Calibri"/>
                <a:cs typeface="+mn-cs"/>
              </a:rPr>
              <a:t>Compliance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77228B-FA45-4D63-AC5D-FCF5B321E4D2}"/>
              </a:ext>
            </a:extLst>
          </p:cNvPr>
          <p:cNvSpPr/>
          <p:nvPr/>
        </p:nvSpPr>
        <p:spPr>
          <a:xfrm>
            <a:off x="6075430" y="1743612"/>
            <a:ext cx="1740197" cy="20701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B2E84"/>
                </a:solidFill>
                <a:latin typeface="Calibri"/>
              </a:rPr>
              <a:t>Internal Audit/External Audit &amp; Consulting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54EF80-6300-4F0B-844D-CAB9B93D94F3}"/>
              </a:ext>
            </a:extLst>
          </p:cNvPr>
          <p:cNvSpPr txBox="1"/>
          <p:nvPr/>
        </p:nvSpPr>
        <p:spPr>
          <a:xfrm>
            <a:off x="450125" y="371312"/>
            <a:ext cx="4734864" cy="276999"/>
          </a:xfrm>
          <a:prstGeom prst="rect">
            <a:avLst/>
          </a:prstGeom>
          <a:noFill/>
          <a:ln>
            <a:solidFill>
              <a:srgbClr val="B9A077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Management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254AB2-2AFD-4732-83BB-37922F7BB318}"/>
              </a:ext>
            </a:extLst>
          </p:cNvPr>
          <p:cNvSpPr txBox="1"/>
          <p:nvPr/>
        </p:nvSpPr>
        <p:spPr>
          <a:xfrm>
            <a:off x="5534368" y="371312"/>
            <a:ext cx="2822323" cy="276999"/>
          </a:xfrm>
          <a:prstGeom prst="rect">
            <a:avLst/>
          </a:prstGeom>
          <a:noFill/>
          <a:ln>
            <a:solidFill>
              <a:srgbClr val="B9A077"/>
            </a:solidFill>
          </a:ln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+mn-cs"/>
              </a:rPr>
              <a:t>Audit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ACD4E2-C8F4-8B37-D56A-8FC603240723}"/>
              </a:ext>
            </a:extLst>
          </p:cNvPr>
          <p:cNvSpPr/>
          <p:nvPr/>
        </p:nvSpPr>
        <p:spPr>
          <a:xfrm>
            <a:off x="3111832" y="2858537"/>
            <a:ext cx="2073157" cy="25721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CECE77-4842-EAC3-07E9-CAA2557F3DA3}"/>
              </a:ext>
            </a:extLst>
          </p:cNvPr>
          <p:cNvCxnSpPr>
            <a:cxnSpLocks/>
            <a:stCxn id="2" idx="3"/>
            <a:endCxn id="8" idx="0"/>
          </p:cNvCxnSpPr>
          <p:nvPr/>
        </p:nvCxnSpPr>
        <p:spPr>
          <a:xfrm>
            <a:off x="5184989" y="2987144"/>
            <a:ext cx="999789" cy="124293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8F9383-5C28-5A91-B278-BE9C58848A6B}"/>
              </a:ext>
            </a:extLst>
          </p:cNvPr>
          <p:cNvSpPr txBox="1"/>
          <p:nvPr/>
        </p:nvSpPr>
        <p:spPr>
          <a:xfrm>
            <a:off x="4141270" y="4230075"/>
            <a:ext cx="408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Information Technology General Controls </a:t>
            </a:r>
          </a:p>
          <a:p>
            <a:r>
              <a:rPr lang="en-US" dirty="0">
                <a:latin typeface="+mn-lt"/>
              </a:rPr>
              <a:t>ITGC : </a:t>
            </a:r>
            <a:r>
              <a:rPr lang="en-US" b="1" i="1" dirty="0">
                <a:solidFill>
                  <a:srgbClr val="412985"/>
                </a:solidFill>
                <a:latin typeface="+mn-lt"/>
              </a:rPr>
              <a:t>Testing and Compliance issues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4E669D-CD8B-BDDB-0699-84D941592B81}"/>
              </a:ext>
            </a:extLst>
          </p:cNvPr>
          <p:cNvSpPr/>
          <p:nvPr/>
        </p:nvSpPr>
        <p:spPr>
          <a:xfrm>
            <a:off x="5954770" y="2542111"/>
            <a:ext cx="2073157" cy="57364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2C824F-DEF6-E41B-D9A8-866372F75E0E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381650" y="3115751"/>
            <a:ext cx="609699" cy="110985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01808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AA8D24-9DB6-4446-BFF5-A34A571DCD63}">
  <ds:schemaRefs>
    <ds:schemaRef ds:uri="http://www.w3.org/XML/1998/namespace"/>
    <ds:schemaRef ds:uri="http://purl.org/dc/elements/1.1/"/>
    <ds:schemaRef ds:uri="http://schemas.openxmlformats.org/package/2006/metadata/core-properties"/>
    <ds:schemaRef ds:uri="92d151aa-5444-48df-9732-7562e1b8a114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14264</TotalTime>
  <Words>497</Words>
  <Application>Microsoft Office PowerPoint</Application>
  <PresentationFormat>On-screen Show (16:9)</PresentationFormat>
  <Paragraphs>101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W Foster MBA Career Mgmt</vt:lpstr>
      <vt:lpstr>Cases in CyberSecurity</vt:lpstr>
      <vt:lpstr>Agenda</vt:lpstr>
      <vt:lpstr>Review</vt:lpstr>
      <vt:lpstr>PowerPoint Presentation</vt:lpstr>
      <vt:lpstr>PowerPoint Presentation</vt:lpstr>
      <vt:lpstr>Agenda</vt:lpstr>
      <vt:lpstr>Overview</vt:lpstr>
      <vt:lpstr>PowerPoint Presentation</vt:lpstr>
      <vt:lpstr>PowerPoint Presentation</vt:lpstr>
      <vt:lpstr>Agenda</vt:lpstr>
      <vt:lpstr> Deliverable</vt:lpstr>
      <vt:lpstr>Agenda</vt:lpstr>
      <vt:lpstr>The Challenge</vt:lpstr>
      <vt:lpstr>PowerPoint Presentation</vt:lpstr>
      <vt:lpstr>Tool Suggestions</vt:lpstr>
      <vt:lpstr>RegEx Help</vt:lpstr>
      <vt:lpstr>Final Hints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406</cp:revision>
  <cp:lastPrinted>2024-10-16T21:57:06Z</cp:lastPrinted>
  <dcterms:created xsi:type="dcterms:W3CDTF">2011-09-06T04:32:21Z</dcterms:created>
  <dcterms:modified xsi:type="dcterms:W3CDTF">2024-11-07T20:53:13Z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