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95" r:id="rId5"/>
    <p:sldId id="887" r:id="rId6"/>
    <p:sldId id="809" r:id="rId7"/>
  </p:sldIdLst>
  <p:sldSz cx="9144000" cy="5143500" type="screen16x9"/>
  <p:notesSz cx="9601200" cy="7315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555BDC-712A-D847-BE44-26DF3EC466F7}">
          <p14:sldIdLst>
            <p14:sldId id="495"/>
            <p14:sldId id="887"/>
            <p14:sldId id="8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28">
          <p15:clr>
            <a:srgbClr val="A4A3A4"/>
          </p15:clr>
        </p15:guide>
        <p15:guide id="5" pos="28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2985"/>
    <a:srgbClr val="C09F29"/>
    <a:srgbClr val="B9A077"/>
    <a:srgbClr val="0000FF"/>
    <a:srgbClr val="361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8FBEF-0B0C-44BF-A9D6-49A546354C29}" v="1" dt="2024-10-22T16:00:27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9" d="100"/>
          <a:sy n="199" d="100"/>
        </p:scale>
        <p:origin x="3270" y="150"/>
      </p:cViewPr>
      <p:guideLst>
        <p:guide orient="horz" pos="2148"/>
        <p:guide pos="2880"/>
        <p:guide orient="horz" pos="1620"/>
        <p:guide pos="228"/>
        <p:guide pos="28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AE820-DFE1-4C3C-B564-108A438BD633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10/22/2024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C84BD-FF2B-4119-9416-77652C2C47E2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C0560D2-22A1-4522-9A61-5BC081CC233D}" type="datetimeFigureOut">
              <a:rPr lang="en-US" smtClean="0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B479713-0D50-44A6-B1F4-4082749E6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4417D-1188-4C37-8002-C7B0954B38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1" y="3014332"/>
            <a:ext cx="7762875" cy="538609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9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1" y="1419523"/>
            <a:ext cx="7743825" cy="1272143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600"/>
              </a:lnSpc>
              <a:spcBef>
                <a:spcPts val="0"/>
              </a:spcBef>
              <a:defRPr sz="4400" b="0" cap="all" spc="-30" baseline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7951304" y="384934"/>
            <a:ext cx="1192696" cy="799273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913906"/>
            <a:ext cx="9144000" cy="229594"/>
            <a:chOff x="0" y="4913906"/>
            <a:chExt cx="9144000" cy="229594"/>
          </a:xfrm>
        </p:grpSpPr>
        <p:pic>
          <p:nvPicPr>
            <p:cNvPr id="19" name="Picture 350" descr="C:\Users\Sarah\Documents\_SSD_Business\Clients\AKA Design\1388_UW Foster PPT template\Art\RainAngle-purple_CESMAS.png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7"/>
            <a:stretch/>
          </p:blipFill>
          <p:spPr bwMode="auto">
            <a:xfrm>
              <a:off x="0" y="4913906"/>
              <a:ext cx="9144000" cy="229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50" descr="C:\Users\Sarah\Documents\_SSD_Business\Clients\AKA Design\1388_UW Foster PPT template\Art\RainAngle-purple_CESMAS.png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7"/>
            <a:stretch/>
          </p:blipFill>
          <p:spPr bwMode="auto">
            <a:xfrm>
              <a:off x="0" y="4913906"/>
              <a:ext cx="9144000" cy="229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Freeform 8"/>
          <p:cNvSpPr>
            <a:spLocks/>
          </p:cNvSpPr>
          <p:nvPr userDrawn="1"/>
        </p:nvSpPr>
        <p:spPr bwMode="auto">
          <a:xfrm>
            <a:off x="0" y="2715182"/>
            <a:ext cx="4876038" cy="127000"/>
          </a:xfrm>
          <a:custGeom>
            <a:avLst/>
            <a:gdLst/>
            <a:ahLst/>
            <a:cxnLst/>
            <a:rect l="l" t="t" r="r" b="b"/>
            <a:pathLst>
              <a:path w="4876038" h="127000">
                <a:moveTo>
                  <a:pt x="0" y="0"/>
                </a:moveTo>
                <a:lnTo>
                  <a:pt x="1651376" y="0"/>
                </a:lnTo>
                <a:lnTo>
                  <a:pt x="3224662" y="0"/>
                </a:lnTo>
                <a:lnTo>
                  <a:pt x="4876038" y="0"/>
                </a:lnTo>
                <a:lnTo>
                  <a:pt x="4842701" y="127000"/>
                </a:lnTo>
                <a:lnTo>
                  <a:pt x="3191325" y="127000"/>
                </a:lnTo>
                <a:lnTo>
                  <a:pt x="1651376" y="127000"/>
                </a:lnTo>
                <a:lnTo>
                  <a:pt x="0" y="127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5569" y="404086"/>
            <a:ext cx="224027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52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568" userDrawn="1">
          <p15:clr>
            <a:srgbClr val="FBAE40"/>
          </p15:clr>
        </p15:guide>
        <p15:guide id="3" pos="32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1" y="3035188"/>
            <a:ext cx="7762875" cy="530915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850" b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1" y="1568359"/>
            <a:ext cx="7743825" cy="111825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spcBef>
                <a:spcPts val="0"/>
              </a:spcBef>
              <a:defRPr sz="3800" b="0" cap="all" spc="-30" baseline="0">
                <a:solidFill>
                  <a:schemeClr val="bg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This Click to edit master title style</a:t>
            </a:r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>
            <a:off x="-2866" y="2715182"/>
            <a:ext cx="2560320" cy="127000"/>
          </a:xfrm>
          <a:custGeom>
            <a:avLst/>
            <a:gdLst/>
            <a:ahLst/>
            <a:cxnLst/>
            <a:rect l="l" t="t" r="r" b="b"/>
            <a:pathLst>
              <a:path w="3224662" h="127000">
                <a:moveTo>
                  <a:pt x="0" y="0"/>
                </a:moveTo>
                <a:lnTo>
                  <a:pt x="3224662" y="0"/>
                </a:lnTo>
                <a:lnTo>
                  <a:pt x="3191325" y="127000"/>
                </a:lnTo>
                <a:lnTo>
                  <a:pt x="0" y="127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86600" y="4448832"/>
            <a:ext cx="192023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83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 marL="344488" indent="-344488">
              <a:buFont typeface="Arial" panose="020B0604020202020204" pitchFamily="34" charset="0"/>
              <a:buChar char="•"/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6745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 marL="344488" indent="-344488">
              <a:buFont typeface="Arial" panose="020B0604020202020204" pitchFamily="34" charset="0"/>
              <a:buChar char="•"/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1528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4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2021613"/>
            <a:ext cx="8170606" cy="1446550"/>
          </a:xfrm>
        </p:spPr>
        <p:txBody>
          <a:bodyPr/>
          <a:lstStyle>
            <a:lvl1pPr algn="ctr">
              <a:defRPr sz="4400" b="0" baseline="0">
                <a:solidFill>
                  <a:schemeClr val="bg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80068" y="4429237"/>
            <a:ext cx="192023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61950" y="337418"/>
            <a:ext cx="8170606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61950" y="1003394"/>
            <a:ext cx="8170606" cy="1744067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43417" y="4569498"/>
            <a:ext cx="1440179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50" r:id="rId3"/>
    <p:sldLayoutId id="2147483671" r:id="rId4"/>
    <p:sldLayoutId id="2147483672" r:id="rId5"/>
    <p:sldLayoutId id="2147483653" r:id="rId6"/>
    <p:sldLayoutId id="2147483670" r:id="rId7"/>
    <p:sldLayoutId id="2147483662" r:id="rId8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fontAlgn="base">
        <a:spcBef>
          <a:spcPts val="0"/>
        </a:spcBef>
        <a:spcAft>
          <a:spcPts val="100"/>
        </a:spcAft>
        <a:buFont typeface="Arial" charset="0"/>
        <a:buNone/>
        <a:defRPr sz="2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569913" indent="-228600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801688" indent="-227013" algn="l" defTabSz="457200" rtl="0" fontAlgn="base">
        <a:spcBef>
          <a:spcPts val="0"/>
        </a:spcBef>
        <a:spcAft>
          <a:spcPts val="1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1027113" indent="-22066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1258888" indent="-23971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279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  <p15:guide id="6" pos="542" userDrawn="1">
          <p15:clr>
            <a:srgbClr val="F26B43"/>
          </p15:clr>
        </p15:guide>
        <p15:guide id="7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uw.edu/files/125510015/download?download_frd=1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1951" y="1458893"/>
            <a:ext cx="7743825" cy="1232773"/>
          </a:xfrm>
        </p:spPr>
        <p:txBody>
          <a:bodyPr/>
          <a:lstStyle/>
          <a:p>
            <a:r>
              <a:rPr lang="en-US" sz="3200" dirty="0"/>
              <a:t>Audit Analytics with Helix for Students, with guests</a:t>
            </a:r>
            <a:endParaRPr lang="en-US" sz="48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2773AAD-913F-4F7D-B76C-297F2718F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3014332"/>
            <a:ext cx="7762875" cy="992579"/>
          </a:xfrm>
        </p:spPr>
        <p:txBody>
          <a:bodyPr/>
          <a:lstStyle/>
          <a:p>
            <a:r>
              <a:rPr lang="en-US" sz="2800" dirty="0"/>
              <a:t>Advanced Cases in Assurance Services (ACCTG 521)</a:t>
            </a:r>
          </a:p>
          <a:p>
            <a:r>
              <a:rPr lang="en-US" sz="2800" dirty="0"/>
              <a:t>Class 8 | MPAcc class of 2025</a:t>
            </a:r>
          </a:p>
        </p:txBody>
      </p:sp>
    </p:spTree>
    <p:extLst>
      <p:ext uri="{BB962C8B-B14F-4D97-AF65-F5344CB8AC3E}">
        <p14:creationId xmlns:p14="http://schemas.microsoft.com/office/powerpoint/2010/main" val="38428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AC38-9FEB-B6F1-CDAE-34A4B47BB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EDF78-BD7A-67B6-EE02-F083743BF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259301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Double Class focused on </a:t>
            </a:r>
            <a:r>
              <a:rPr lang="en-US"/>
              <a:t>Audit Analytics.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Download Helix for this class from Canvas: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https://canvas.uw.edu/files/125510015/download?download_frd=1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Sit in your assessment teams for both classes.</a:t>
            </a:r>
          </a:p>
        </p:txBody>
      </p:sp>
    </p:spTree>
    <p:extLst>
      <p:ext uri="{BB962C8B-B14F-4D97-AF65-F5344CB8AC3E}">
        <p14:creationId xmlns:p14="http://schemas.microsoft.com/office/powerpoint/2010/main" val="16801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E59E-D035-442F-B808-80D34A40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2021614"/>
            <a:ext cx="8170606" cy="76944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4F8A0F-A392-468B-83F5-F4CB4C1F3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77202"/>
            <a:ext cx="9144000" cy="60979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C65860-206F-486C-94A8-1A3581784A71}"/>
              </a:ext>
            </a:extLst>
          </p:cNvPr>
          <p:cNvSpPr txBox="1"/>
          <p:nvPr/>
        </p:nvSpPr>
        <p:spPr>
          <a:xfrm>
            <a:off x="2997529" y="1152145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8"/>
            <a:r>
              <a:rPr lang="en-US" sz="4400" b="1" dirty="0">
                <a:solidFill>
                  <a:prstClr val="white"/>
                </a:solidFill>
                <a:latin typeface="Arial"/>
                <a:cs typeface="Arial" panose="020B0604020202020204" pitchFamily="34" charset="0"/>
              </a:rPr>
              <a:t>Thank you!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899699"/>
      </p:ext>
    </p:extLst>
  </p:cSld>
  <p:clrMapOvr>
    <a:masterClrMapping/>
  </p:clrMapOvr>
</p:sld>
</file>

<file path=ppt/theme/theme1.xml><?xml version="1.0" encoding="utf-8"?>
<a:theme xmlns:a="http://schemas.openxmlformats.org/drawingml/2006/main" name="W Foster MBA Career Mgmt">
  <a:themeElements>
    <a:clrScheme name="Foster">
      <a:dk1>
        <a:sysClr val="windowText" lastClr="000000"/>
      </a:dk1>
      <a:lt1>
        <a:sysClr val="window" lastClr="FFFFFF"/>
      </a:lt1>
      <a:dk2>
        <a:srgbClr val="4B2E84"/>
      </a:dk2>
      <a:lt2>
        <a:srgbClr val="B9A077"/>
      </a:lt2>
      <a:accent1>
        <a:srgbClr val="86754D"/>
      </a:accent1>
      <a:accent2>
        <a:srgbClr val="0988C1"/>
      </a:accent2>
      <a:accent3>
        <a:srgbClr val="3CB2A7"/>
      </a:accent3>
      <a:accent4>
        <a:srgbClr val="41AD49"/>
      </a:accent4>
      <a:accent5>
        <a:srgbClr val="DC4327"/>
      </a:accent5>
      <a:accent6>
        <a:srgbClr val="D2B887"/>
      </a:accent6>
      <a:hlink>
        <a:srgbClr val="4B2E84"/>
      </a:hlink>
      <a:folHlink>
        <a:srgbClr val="4B2E84"/>
      </a:folHlink>
    </a:clrScheme>
    <a:fontScheme name="Fost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F69E203AC04243ACA450E86C6C3027" ma:contentTypeVersion="3" ma:contentTypeDescription="Create a new document." ma:contentTypeScope="" ma:versionID="2d5dfb402cda9ec94ad9e4211ac1946e">
  <xsd:schema xmlns:xsd="http://www.w3.org/2001/XMLSchema" xmlns:xs="http://www.w3.org/2001/XMLSchema" xmlns:p="http://schemas.microsoft.com/office/2006/metadata/properties" xmlns:ns2="92d151aa-5444-48df-9732-7562e1b8a114" targetNamespace="http://schemas.microsoft.com/office/2006/metadata/properties" ma:root="true" ma:fieldsID="713c23bda8087a008cc1c00c9d76869d" ns2:_="">
    <xsd:import namespace="92d151aa-5444-48df-9732-7562e1b8a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151aa-5444-48df-9732-7562e1b8a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2C1C38-D2BC-41E8-BFF7-3546CADD0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7141BF-5E11-47F9-9296-0695D3DC9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151aa-5444-48df-9732-7562e1b8a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AA8D24-9DB6-4446-BFF5-A34A571DCD63}">
  <ds:schemaRefs>
    <ds:schemaRef ds:uri="http://www.w3.org/XML/1998/namespace"/>
    <ds:schemaRef ds:uri="http://purl.org/dc/elements/1.1/"/>
    <ds:schemaRef ds:uri="http://schemas.openxmlformats.org/package/2006/metadata/core-properties"/>
    <ds:schemaRef ds:uri="92d151aa-5444-48df-9732-7562e1b8a114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12816</TotalTime>
  <Words>73</Words>
  <Application>Microsoft Office PowerPoint</Application>
  <PresentationFormat>On-screen Show (16:9)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W Foster MBA Career Mgmt</vt:lpstr>
      <vt:lpstr>Audit Analytics with Helix for Students, with guests</vt:lpstr>
      <vt:lpstr>Administration</vt:lpstr>
      <vt:lpstr>PowerPoint Presentation</vt:lpstr>
    </vt:vector>
  </TitlesOfParts>
  <Company>A.K.A.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Kumasaka</dc:creator>
  <cp:lastModifiedBy>Asher Curtis</cp:lastModifiedBy>
  <cp:revision>404</cp:revision>
  <cp:lastPrinted>2024-10-16T21:57:06Z</cp:lastPrinted>
  <dcterms:created xsi:type="dcterms:W3CDTF">2011-09-06T04:32:21Z</dcterms:created>
  <dcterms:modified xsi:type="dcterms:W3CDTF">2024-10-22T16:01:16Z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0x01010023F69E203AC04243ACA450E86C6C3027</vt:lpwstr>
  </property>
  <property fmtid="{D5CDD505-2E9C-101B-9397-08002B2CF9AE}" pid="3" name="ImageCreateDate">
    <vt:lpwstr/>
  </property>
  <property fmtid="{D5CDD505-2E9C-101B-9397-08002B2CF9AE}" pid="4" name="Foster Site Scope">
    <vt:lpwstr>Intranet</vt:lpwstr>
  </property>
  <property fmtid="{D5CDD505-2E9C-101B-9397-08002B2CF9AE}" pid="5" name="Foster Permission Form">
    <vt:lpwstr/>
  </property>
  <property fmtid="{D5CDD505-2E9C-101B-9397-08002B2CF9AE}" pid="6" name="This needs to be set to identify the intended use of this image.  Examples would be &quot;Homepage&quot; or &quot;Program Cent">
    <vt:lpwstr/>
  </property>
  <property fmtid="{D5CDD505-2E9C-101B-9397-08002B2CF9AE}" pid="7" name="Page Location">
    <vt:lpwstr>Brand</vt:lpwstr>
  </property>
  <property fmtid="{D5CDD505-2E9C-101B-9397-08002B2CF9AE}" pid="8" name="Caption">
    <vt:lpwstr/>
  </property>
  <property fmtid="{D5CDD505-2E9C-101B-9397-08002B2CF9AE}" pid="9" name="Source Image">
    <vt:lpwstr/>
  </property>
  <property fmtid="{D5CDD505-2E9C-101B-9397-08002B2CF9AE}" pid="10" name="Comments">
    <vt:lpwstr/>
  </property>
</Properties>
</file>