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58" r:id="rId5"/>
    <p:sldId id="922" r:id="rId6"/>
    <p:sldId id="579" r:id="rId7"/>
    <p:sldId id="623" r:id="rId8"/>
    <p:sldId id="927" r:id="rId9"/>
    <p:sldId id="923" r:id="rId10"/>
    <p:sldId id="365" r:id="rId11"/>
    <p:sldId id="367" r:id="rId12"/>
    <p:sldId id="368" r:id="rId13"/>
    <p:sldId id="371" r:id="rId14"/>
    <p:sldId id="373" r:id="rId15"/>
    <p:sldId id="924" r:id="rId16"/>
    <p:sldId id="364" r:id="rId17"/>
    <p:sldId id="366" r:id="rId18"/>
    <p:sldId id="929" r:id="rId19"/>
    <p:sldId id="928" r:id="rId20"/>
    <p:sldId id="926" r:id="rId21"/>
    <p:sldId id="925" r:id="rId22"/>
    <p:sldId id="930" r:id="rId23"/>
    <p:sldId id="931" r:id="rId24"/>
    <p:sldId id="933" r:id="rId25"/>
    <p:sldId id="932" r:id="rId26"/>
    <p:sldId id="934" r:id="rId27"/>
    <p:sldId id="935" r:id="rId28"/>
    <p:sldId id="456" r:id="rId29"/>
  </p:sldIdLst>
  <p:sldSz cx="9144000" cy="5143500" type="screen16x9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358"/>
            <p14:sldId id="922"/>
            <p14:sldId id="579"/>
            <p14:sldId id="623"/>
            <p14:sldId id="927"/>
            <p14:sldId id="923"/>
            <p14:sldId id="365"/>
            <p14:sldId id="367"/>
            <p14:sldId id="368"/>
            <p14:sldId id="371"/>
            <p14:sldId id="373"/>
            <p14:sldId id="924"/>
            <p14:sldId id="364"/>
            <p14:sldId id="366"/>
            <p14:sldId id="929"/>
            <p14:sldId id="928"/>
            <p14:sldId id="926"/>
            <p14:sldId id="925"/>
            <p14:sldId id="930"/>
            <p14:sldId id="931"/>
            <p14:sldId id="933"/>
            <p14:sldId id="932"/>
            <p14:sldId id="934"/>
            <p14:sldId id="935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er B. Curtis" initials="ABC" lastIdx="1" clrIdx="0">
    <p:extLst>
      <p:ext uri="{19B8F6BF-5375-455C-9EA6-DF929625EA0E}">
        <p15:presenceInfo xmlns:p15="http://schemas.microsoft.com/office/powerpoint/2012/main" userId="Asher B. Curt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361F6D"/>
    <a:srgbClr val="595959"/>
    <a:srgbClr val="B9A077"/>
    <a:srgbClr val="0000FF"/>
    <a:srgbClr val="C09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88E26-354D-49E0-917B-CF12DF0C3D09}" v="222" dt="2024-10-08T20:12:54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94070" autoAdjust="0"/>
  </p:normalViewPr>
  <p:slideViewPr>
    <p:cSldViewPr snapToGrid="0">
      <p:cViewPr varScale="1">
        <p:scale>
          <a:sx n="197" d="100"/>
          <a:sy n="197" d="100"/>
        </p:scale>
        <p:origin x="3282" y="162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64"/>
    </p:cViewPr>
  </p:sorterViewPr>
  <p:notesViewPr>
    <p:cSldViewPr snapToGrid="0">
      <p:cViewPr varScale="1">
        <p:scale>
          <a:sx n="85" d="100"/>
          <a:sy n="85" d="100"/>
        </p:scale>
        <p:origin x="3852" y="102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71688E26-354D-49E0-917B-CF12DF0C3D09}"/>
    <pc:docChg chg="undo redo custSel addSld delSld modSld sldOrd modSection modNotesMaster modHandout">
      <pc:chgData name="Asher Curtis" userId="494c4f5b-6d11-415a-9d9e-829c1135aa91" providerId="ADAL" clId="{71688E26-354D-49E0-917B-CF12DF0C3D09}" dt="2024-10-08T20:12:54.221" v="915"/>
      <pc:docMkLst>
        <pc:docMk/>
      </pc:docMkLst>
      <pc:sldChg chg="modSp mod">
        <pc:chgData name="Asher Curtis" userId="494c4f5b-6d11-415a-9d9e-829c1135aa91" providerId="ADAL" clId="{71688E26-354D-49E0-917B-CF12DF0C3D09}" dt="2024-10-08T19:28:32.598" v="61" actId="20577"/>
        <pc:sldMkLst>
          <pc:docMk/>
          <pc:sldMk cId="1632019936" sldId="358"/>
        </pc:sldMkLst>
        <pc:spChg chg="mod">
          <ac:chgData name="Asher Curtis" userId="494c4f5b-6d11-415a-9d9e-829c1135aa91" providerId="ADAL" clId="{71688E26-354D-49E0-917B-CF12DF0C3D09}" dt="2024-10-08T19:28:20.454" v="26" actId="313"/>
          <ac:spMkLst>
            <pc:docMk/>
            <pc:sldMk cId="1632019936" sldId="358"/>
            <ac:spMk id="3" creationId="{00000000-0000-0000-0000-000000000000}"/>
          </ac:spMkLst>
        </pc:spChg>
        <pc:spChg chg="mod">
          <ac:chgData name="Asher Curtis" userId="494c4f5b-6d11-415a-9d9e-829c1135aa91" providerId="ADAL" clId="{71688E26-354D-49E0-917B-CF12DF0C3D09}" dt="2024-10-08T19:28:32.598" v="61" actId="20577"/>
          <ac:spMkLst>
            <pc:docMk/>
            <pc:sldMk cId="1632019936" sldId="358"/>
            <ac:spMk id="9" creationId="{B2773AAD-913F-4F7D-B76C-297F2718F473}"/>
          </ac:spMkLst>
        </pc:spChg>
      </pc:sldChg>
      <pc:sldChg chg="add ord modTransition">
        <pc:chgData name="Asher Curtis" userId="494c4f5b-6d11-415a-9d9e-829c1135aa91" providerId="ADAL" clId="{71688E26-354D-49E0-917B-CF12DF0C3D09}" dt="2024-10-08T19:51:47.330" v="441"/>
        <pc:sldMkLst>
          <pc:docMk/>
          <pc:sldMk cId="1469560324" sldId="364"/>
        </pc:sldMkLst>
      </pc:sldChg>
      <pc:sldChg chg="add ord modTransition">
        <pc:chgData name="Asher Curtis" userId="494c4f5b-6d11-415a-9d9e-829c1135aa91" providerId="ADAL" clId="{71688E26-354D-49E0-917B-CF12DF0C3D09}" dt="2024-10-08T19:33:45.536" v="332"/>
        <pc:sldMkLst>
          <pc:docMk/>
          <pc:sldMk cId="3231802300" sldId="365"/>
        </pc:sldMkLst>
      </pc:sldChg>
      <pc:sldChg chg="add ord modTransition">
        <pc:chgData name="Asher Curtis" userId="494c4f5b-6d11-415a-9d9e-829c1135aa91" providerId="ADAL" clId="{71688E26-354D-49E0-917B-CF12DF0C3D09}" dt="2024-10-08T19:51:47.330" v="441"/>
        <pc:sldMkLst>
          <pc:docMk/>
          <pc:sldMk cId="1264290249" sldId="366"/>
        </pc:sldMkLst>
      </pc:sldChg>
      <pc:sldChg chg="add ord modTransition">
        <pc:chgData name="Asher Curtis" userId="494c4f5b-6d11-415a-9d9e-829c1135aa91" providerId="ADAL" clId="{71688E26-354D-49E0-917B-CF12DF0C3D09}" dt="2024-10-08T19:33:45.536" v="332"/>
        <pc:sldMkLst>
          <pc:docMk/>
          <pc:sldMk cId="63689749" sldId="367"/>
        </pc:sldMkLst>
      </pc:sldChg>
      <pc:sldChg chg="add ord modTransition">
        <pc:chgData name="Asher Curtis" userId="494c4f5b-6d11-415a-9d9e-829c1135aa91" providerId="ADAL" clId="{71688E26-354D-49E0-917B-CF12DF0C3D09}" dt="2024-10-08T19:44:41.859" v="358"/>
        <pc:sldMkLst>
          <pc:docMk/>
          <pc:sldMk cId="2638027908" sldId="368"/>
        </pc:sldMkLst>
      </pc:sldChg>
      <pc:sldChg chg="delSp modSp add mod ord modTransition delAnim">
        <pc:chgData name="Asher Curtis" userId="494c4f5b-6d11-415a-9d9e-829c1135aa91" providerId="ADAL" clId="{71688E26-354D-49E0-917B-CF12DF0C3D09}" dt="2024-10-08T19:46:57.674" v="389" actId="1076"/>
        <pc:sldMkLst>
          <pc:docMk/>
          <pc:sldMk cId="797893578" sldId="371"/>
        </pc:sldMkLst>
        <pc:spChg chg="del">
          <ac:chgData name="Asher Curtis" userId="494c4f5b-6d11-415a-9d9e-829c1135aa91" providerId="ADAL" clId="{71688E26-354D-49E0-917B-CF12DF0C3D09}" dt="2024-10-08T19:46:52.272" v="387" actId="478"/>
          <ac:spMkLst>
            <pc:docMk/>
            <pc:sldMk cId="797893578" sldId="371"/>
            <ac:spMk id="17" creationId="{E88D04B9-784B-4CEF-9F7D-8BB3A17A6B77}"/>
          </ac:spMkLst>
        </pc:spChg>
        <pc:cxnChg chg="mod">
          <ac:chgData name="Asher Curtis" userId="494c4f5b-6d11-415a-9d9e-829c1135aa91" providerId="ADAL" clId="{71688E26-354D-49E0-917B-CF12DF0C3D09}" dt="2024-10-08T19:46:57.674" v="389" actId="1076"/>
          <ac:cxnSpMkLst>
            <pc:docMk/>
            <pc:sldMk cId="797893578" sldId="371"/>
            <ac:cxnSpMk id="7" creationId="{E586BF46-6951-4D80-827B-0A4D8E69029A}"/>
          </ac:cxnSpMkLst>
        </pc:cxnChg>
      </pc:sldChg>
      <pc:sldChg chg="modSp add mod ord modTransition modAnim">
        <pc:chgData name="Asher Curtis" userId="494c4f5b-6d11-415a-9d9e-829c1135aa91" providerId="ADAL" clId="{71688E26-354D-49E0-917B-CF12DF0C3D09}" dt="2024-10-08T19:47:08.089" v="390" actId="113"/>
        <pc:sldMkLst>
          <pc:docMk/>
          <pc:sldMk cId="2761851141" sldId="373"/>
        </pc:sldMkLst>
        <pc:spChg chg="mod">
          <ac:chgData name="Asher Curtis" userId="494c4f5b-6d11-415a-9d9e-829c1135aa91" providerId="ADAL" clId="{71688E26-354D-49E0-917B-CF12DF0C3D09}" dt="2024-10-08T19:46:09.159" v="383" actId="20577"/>
          <ac:spMkLst>
            <pc:docMk/>
            <pc:sldMk cId="2761851141" sldId="373"/>
            <ac:spMk id="2" creationId="{2F5B575B-D622-41E4-97FD-CBDBFD761043}"/>
          </ac:spMkLst>
        </pc:spChg>
        <pc:spChg chg="mod">
          <ac:chgData name="Asher Curtis" userId="494c4f5b-6d11-415a-9d9e-829c1135aa91" providerId="ADAL" clId="{71688E26-354D-49E0-917B-CF12DF0C3D09}" dt="2024-10-08T19:47:08.089" v="390" actId="113"/>
          <ac:spMkLst>
            <pc:docMk/>
            <pc:sldMk cId="2761851141" sldId="373"/>
            <ac:spMk id="17" creationId="{E88D04B9-784B-4CEF-9F7D-8BB3A17A6B77}"/>
          </ac:spMkLst>
        </pc:spChg>
      </pc:sldChg>
      <pc:sldChg chg="modSp add del mod modTransition">
        <pc:chgData name="Asher Curtis" userId="494c4f5b-6d11-415a-9d9e-829c1135aa91" providerId="ADAL" clId="{71688E26-354D-49E0-917B-CF12DF0C3D09}" dt="2024-10-08T20:11:40.727" v="912" actId="47"/>
        <pc:sldMkLst>
          <pc:docMk/>
          <pc:sldMk cId="2183441439" sldId="374"/>
        </pc:sldMkLst>
        <pc:spChg chg="mod">
          <ac:chgData name="Asher Curtis" userId="494c4f5b-6d11-415a-9d9e-829c1135aa91" providerId="ADAL" clId="{71688E26-354D-49E0-917B-CF12DF0C3D09}" dt="2024-10-08T19:45:14.588" v="370" actId="20577"/>
          <ac:spMkLst>
            <pc:docMk/>
            <pc:sldMk cId="2183441439" sldId="374"/>
            <ac:spMk id="2" creationId="{75291892-8DD8-4FF6-86CE-3D85731CCE23}"/>
          </ac:spMkLst>
        </pc:spChg>
        <pc:spChg chg="mod">
          <ac:chgData name="Asher Curtis" userId="494c4f5b-6d11-415a-9d9e-829c1135aa91" providerId="ADAL" clId="{71688E26-354D-49E0-917B-CF12DF0C3D09}" dt="2024-10-08T19:36:30.883" v="353" actId="20577"/>
          <ac:spMkLst>
            <pc:docMk/>
            <pc:sldMk cId="2183441439" sldId="374"/>
            <ac:spMk id="3" creationId="{801244BA-E5FE-4239-BFF3-B2E0616AAFDE}"/>
          </ac:spMkLst>
        </pc:spChg>
      </pc:sldChg>
      <pc:sldChg chg="add del modTransition">
        <pc:chgData name="Asher Curtis" userId="494c4f5b-6d11-415a-9d9e-829c1135aa91" providerId="ADAL" clId="{71688E26-354D-49E0-917B-CF12DF0C3D09}" dt="2024-10-08T19:36:48.994" v="356" actId="47"/>
        <pc:sldMkLst>
          <pc:docMk/>
          <pc:sldMk cId="235383809" sldId="375"/>
        </pc:sldMkLst>
      </pc:sldChg>
      <pc:sldChg chg="add del modTransition">
        <pc:chgData name="Asher Curtis" userId="494c4f5b-6d11-415a-9d9e-829c1135aa91" providerId="ADAL" clId="{71688E26-354D-49E0-917B-CF12DF0C3D09}" dt="2024-10-08T20:11:45.374" v="913" actId="47"/>
        <pc:sldMkLst>
          <pc:docMk/>
          <pc:sldMk cId="3387172684" sldId="378"/>
        </pc:sldMkLst>
      </pc:sldChg>
      <pc:sldChg chg="modSp add mod">
        <pc:chgData name="Asher Curtis" userId="494c4f5b-6d11-415a-9d9e-829c1135aa91" providerId="ADAL" clId="{71688E26-354D-49E0-917B-CF12DF0C3D09}" dt="2024-10-08T19:50:42.214" v="423" actId="20577"/>
        <pc:sldMkLst>
          <pc:docMk/>
          <pc:sldMk cId="716392910" sldId="579"/>
        </pc:sldMkLst>
        <pc:spChg chg="mod">
          <ac:chgData name="Asher Curtis" userId="494c4f5b-6d11-415a-9d9e-829c1135aa91" providerId="ADAL" clId="{71688E26-354D-49E0-917B-CF12DF0C3D09}" dt="2024-10-08T19:50:42.214" v="423" actId="20577"/>
          <ac:spMkLst>
            <pc:docMk/>
            <pc:sldMk cId="716392910" sldId="579"/>
            <ac:spMk id="2" creationId="{1CB1DEB1-41E0-4496-9A7F-1316089B8B77}"/>
          </ac:spMkLst>
        </pc:spChg>
      </pc:sldChg>
      <pc:sldChg chg="add">
        <pc:chgData name="Asher Curtis" userId="494c4f5b-6d11-415a-9d9e-829c1135aa91" providerId="ADAL" clId="{71688E26-354D-49E0-917B-CF12DF0C3D09}" dt="2024-10-08T19:51:04.079" v="424"/>
        <pc:sldMkLst>
          <pc:docMk/>
          <pc:sldMk cId="1177263655" sldId="623"/>
        </pc:sldMkLst>
      </pc:sldChg>
      <pc:sldChg chg="del">
        <pc:chgData name="Asher Curtis" userId="494c4f5b-6d11-415a-9d9e-829c1135aa91" providerId="ADAL" clId="{71688E26-354D-49E0-917B-CF12DF0C3D09}" dt="2024-10-08T19:31:57.075" v="288" actId="47"/>
        <pc:sldMkLst>
          <pc:docMk/>
          <pc:sldMk cId="819143425" sldId="911"/>
        </pc:sldMkLst>
      </pc:sldChg>
      <pc:sldChg chg="del">
        <pc:chgData name="Asher Curtis" userId="494c4f5b-6d11-415a-9d9e-829c1135aa91" providerId="ADAL" clId="{71688E26-354D-49E0-917B-CF12DF0C3D09}" dt="2024-10-08T19:31:59.415" v="289" actId="47"/>
        <pc:sldMkLst>
          <pc:docMk/>
          <pc:sldMk cId="1349193856" sldId="912"/>
        </pc:sldMkLst>
      </pc:sldChg>
      <pc:sldChg chg="modSp mod">
        <pc:chgData name="Asher Curtis" userId="494c4f5b-6d11-415a-9d9e-829c1135aa91" providerId="ADAL" clId="{71688E26-354D-49E0-917B-CF12DF0C3D09}" dt="2024-10-08T19:47:37.971" v="403" actId="207"/>
        <pc:sldMkLst>
          <pc:docMk/>
          <pc:sldMk cId="1226313896" sldId="922"/>
        </pc:sldMkLst>
        <pc:spChg chg="mod">
          <ac:chgData name="Asher Curtis" userId="494c4f5b-6d11-415a-9d9e-829c1135aa91" providerId="ADAL" clId="{71688E26-354D-49E0-917B-CF12DF0C3D09}" dt="2024-10-08T19:47:37.971" v="403" actId="207"/>
          <ac:spMkLst>
            <pc:docMk/>
            <pc:sldMk cId="1226313896" sldId="922"/>
            <ac:spMk id="3" creationId="{8C51732E-A723-4580-A147-73CBB5BF3D05}"/>
          </ac:spMkLst>
        </pc:spChg>
      </pc:sldChg>
      <pc:sldChg chg="addSp delSp modSp new mod">
        <pc:chgData name="Asher Curtis" userId="494c4f5b-6d11-415a-9d9e-829c1135aa91" providerId="ADAL" clId="{71688E26-354D-49E0-917B-CF12DF0C3D09}" dt="2024-10-08T19:33:31.032" v="330" actId="14100"/>
        <pc:sldMkLst>
          <pc:docMk/>
          <pc:sldMk cId="1144615860" sldId="923"/>
        </pc:sldMkLst>
        <pc:spChg chg="add del">
          <ac:chgData name="Asher Curtis" userId="494c4f5b-6d11-415a-9d9e-829c1135aa91" providerId="ADAL" clId="{71688E26-354D-49E0-917B-CF12DF0C3D09}" dt="2024-10-08T19:33:10.392" v="293" actId="22"/>
          <ac:spMkLst>
            <pc:docMk/>
            <pc:sldMk cId="1144615860" sldId="923"/>
            <ac:spMk id="3" creationId="{5980455D-9829-1685-E8EB-2D52B81E4B61}"/>
          </ac:spMkLst>
        </pc:spChg>
        <pc:spChg chg="add mod">
          <ac:chgData name="Asher Curtis" userId="494c4f5b-6d11-415a-9d9e-829c1135aa91" providerId="ADAL" clId="{71688E26-354D-49E0-917B-CF12DF0C3D09}" dt="2024-10-08T19:33:31.032" v="330" actId="14100"/>
          <ac:spMkLst>
            <pc:docMk/>
            <pc:sldMk cId="1144615860" sldId="923"/>
            <ac:spMk id="5" creationId="{721E276D-DA10-7661-B048-228DB590B53F}"/>
          </ac:spMkLst>
        </pc:spChg>
      </pc:sldChg>
      <pc:sldChg chg="addSp new mod ord">
        <pc:chgData name="Asher Curtis" userId="494c4f5b-6d11-415a-9d9e-829c1135aa91" providerId="ADAL" clId="{71688E26-354D-49E0-917B-CF12DF0C3D09}" dt="2024-10-08T19:51:47.330" v="441"/>
        <pc:sldMkLst>
          <pc:docMk/>
          <pc:sldMk cId="701595974" sldId="924"/>
        </pc:sldMkLst>
        <pc:picChg chg="add">
          <ac:chgData name="Asher Curtis" userId="494c4f5b-6d11-415a-9d9e-829c1135aa91" providerId="ADAL" clId="{71688E26-354D-49E0-917B-CF12DF0C3D09}" dt="2024-10-08T19:36:43.468" v="355" actId="22"/>
          <ac:picMkLst>
            <pc:docMk/>
            <pc:sldMk cId="701595974" sldId="924"/>
            <ac:picMk id="5" creationId="{E842CBBA-7F73-3073-57A6-E7738673DB58}"/>
          </ac:picMkLst>
        </pc:picChg>
      </pc:sldChg>
      <pc:sldChg chg="modSp add mod">
        <pc:chgData name="Asher Curtis" userId="494c4f5b-6d11-415a-9d9e-829c1135aa91" providerId="ADAL" clId="{71688E26-354D-49E0-917B-CF12DF0C3D09}" dt="2024-10-08T19:53:48.945" v="490" actId="114"/>
        <pc:sldMkLst>
          <pc:docMk/>
          <pc:sldMk cId="2185581678" sldId="925"/>
        </pc:sldMkLst>
        <pc:spChg chg="mod">
          <ac:chgData name="Asher Curtis" userId="494c4f5b-6d11-415a-9d9e-829c1135aa91" providerId="ADAL" clId="{71688E26-354D-49E0-917B-CF12DF0C3D09}" dt="2024-10-08T19:52:52.039" v="470" actId="20577"/>
          <ac:spMkLst>
            <pc:docMk/>
            <pc:sldMk cId="2185581678" sldId="925"/>
            <ac:spMk id="2" creationId="{91BA8820-1B9B-0DD9-36CD-8191F9CEF28D}"/>
          </ac:spMkLst>
        </pc:spChg>
        <pc:spChg chg="mod">
          <ac:chgData name="Asher Curtis" userId="494c4f5b-6d11-415a-9d9e-829c1135aa91" providerId="ADAL" clId="{71688E26-354D-49E0-917B-CF12DF0C3D09}" dt="2024-10-08T19:53:48.945" v="490" actId="114"/>
          <ac:spMkLst>
            <pc:docMk/>
            <pc:sldMk cId="2185581678" sldId="925"/>
            <ac:spMk id="3" creationId="{A51733BC-7E84-13B5-1FC0-6C4D15FE5F53}"/>
          </ac:spMkLst>
        </pc:spChg>
      </pc:sldChg>
      <pc:sldChg chg="del">
        <pc:chgData name="Asher Curtis" userId="494c4f5b-6d11-415a-9d9e-829c1135aa91" providerId="ADAL" clId="{71688E26-354D-49E0-917B-CF12DF0C3D09}" dt="2024-10-08T19:31:55.095" v="287" actId="47"/>
        <pc:sldMkLst>
          <pc:docMk/>
          <pc:sldMk cId="3620316893" sldId="925"/>
        </pc:sldMkLst>
      </pc:sldChg>
      <pc:sldChg chg="modSp new mod">
        <pc:chgData name="Asher Curtis" userId="494c4f5b-6d11-415a-9d9e-829c1135aa91" providerId="ADAL" clId="{71688E26-354D-49E0-917B-CF12DF0C3D09}" dt="2024-10-08T19:51:36.019" v="439" actId="20577"/>
        <pc:sldMkLst>
          <pc:docMk/>
          <pc:sldMk cId="2686868089" sldId="926"/>
        </pc:sldMkLst>
        <pc:spChg chg="mod">
          <ac:chgData name="Asher Curtis" userId="494c4f5b-6d11-415a-9d9e-829c1135aa91" providerId="ADAL" clId="{71688E26-354D-49E0-917B-CF12DF0C3D09}" dt="2024-10-08T19:51:36.019" v="439" actId="20577"/>
          <ac:spMkLst>
            <pc:docMk/>
            <pc:sldMk cId="2686868089" sldId="926"/>
            <ac:spMk id="2" creationId="{20AB9B1F-BF88-7617-3590-8C3C2440352C}"/>
          </ac:spMkLst>
        </pc:spChg>
      </pc:sldChg>
      <pc:sldChg chg="modSp add mod">
        <pc:chgData name="Asher Curtis" userId="494c4f5b-6d11-415a-9d9e-829c1135aa91" providerId="ADAL" clId="{71688E26-354D-49E0-917B-CF12DF0C3D09}" dt="2024-10-08T19:48:17.717" v="408" actId="207"/>
        <pc:sldMkLst>
          <pc:docMk/>
          <pc:sldMk cId="1105581340" sldId="927"/>
        </pc:sldMkLst>
        <pc:spChg chg="mod">
          <ac:chgData name="Asher Curtis" userId="494c4f5b-6d11-415a-9d9e-829c1135aa91" providerId="ADAL" clId="{71688E26-354D-49E0-917B-CF12DF0C3D09}" dt="2024-10-08T19:48:17.717" v="408" actId="207"/>
          <ac:spMkLst>
            <pc:docMk/>
            <pc:sldMk cId="1105581340" sldId="927"/>
            <ac:spMk id="3" creationId="{568B0AAC-CDDA-62C1-3785-316B59204C9F}"/>
          </ac:spMkLst>
        </pc:spChg>
      </pc:sldChg>
      <pc:sldChg chg="modSp add mod ord">
        <pc:chgData name="Asher Curtis" userId="494c4f5b-6d11-415a-9d9e-829c1135aa91" providerId="ADAL" clId="{71688E26-354D-49E0-917B-CF12DF0C3D09}" dt="2024-10-08T19:56:16.711" v="526" actId="207"/>
        <pc:sldMkLst>
          <pc:docMk/>
          <pc:sldMk cId="3445818161" sldId="928"/>
        </pc:sldMkLst>
        <pc:spChg chg="mod">
          <ac:chgData name="Asher Curtis" userId="494c4f5b-6d11-415a-9d9e-829c1135aa91" providerId="ADAL" clId="{71688E26-354D-49E0-917B-CF12DF0C3D09}" dt="2024-10-08T19:56:16.711" v="526" actId="207"/>
          <ac:spMkLst>
            <pc:docMk/>
            <pc:sldMk cId="3445818161" sldId="928"/>
            <ac:spMk id="3" creationId="{4ECE8906-608F-2602-387A-9678C0DBBE50}"/>
          </ac:spMkLst>
        </pc:spChg>
      </pc:sldChg>
      <pc:sldChg chg="add">
        <pc:chgData name="Asher Curtis" userId="494c4f5b-6d11-415a-9d9e-829c1135aa91" providerId="ADAL" clId="{71688E26-354D-49E0-917B-CF12DF0C3D09}" dt="2024-10-08T19:52:00.912" v="442"/>
        <pc:sldMkLst>
          <pc:docMk/>
          <pc:sldMk cId="2448523477" sldId="929"/>
        </pc:sldMkLst>
      </pc:sldChg>
      <pc:sldChg chg="add del">
        <pc:chgData name="Asher Curtis" userId="494c4f5b-6d11-415a-9d9e-829c1135aa91" providerId="ADAL" clId="{71688E26-354D-49E0-917B-CF12DF0C3D09}" dt="2024-10-08T19:52:37.823" v="444"/>
        <pc:sldMkLst>
          <pc:docMk/>
          <pc:sldMk cId="2277730380" sldId="930"/>
        </pc:sldMkLst>
      </pc:sldChg>
      <pc:sldChg chg="addSp modSp new mod">
        <pc:chgData name="Asher Curtis" userId="494c4f5b-6d11-415a-9d9e-829c1135aa91" providerId="ADAL" clId="{71688E26-354D-49E0-917B-CF12DF0C3D09}" dt="2024-10-08T19:54:59.398" v="525" actId="20577"/>
        <pc:sldMkLst>
          <pc:docMk/>
          <pc:sldMk cId="3368342073" sldId="930"/>
        </pc:sldMkLst>
        <pc:spChg chg="mod">
          <ac:chgData name="Asher Curtis" userId="494c4f5b-6d11-415a-9d9e-829c1135aa91" providerId="ADAL" clId="{71688E26-354D-49E0-917B-CF12DF0C3D09}" dt="2024-10-08T19:54:59.398" v="525" actId="20577"/>
          <ac:spMkLst>
            <pc:docMk/>
            <pc:sldMk cId="3368342073" sldId="930"/>
            <ac:spMk id="2" creationId="{8D7D7E82-2053-CF11-DD99-17599E224E08}"/>
          </ac:spMkLst>
        </pc:spChg>
        <pc:picChg chg="add mod">
          <ac:chgData name="Asher Curtis" userId="494c4f5b-6d11-415a-9d9e-829c1135aa91" providerId="ADAL" clId="{71688E26-354D-49E0-917B-CF12DF0C3D09}" dt="2024-10-08T19:54:43.687" v="493" actId="1076"/>
          <ac:picMkLst>
            <pc:docMk/>
            <pc:sldMk cId="3368342073" sldId="930"/>
            <ac:picMk id="5" creationId="{F383BF4E-12AF-36D6-A362-7C2128ED52A6}"/>
          </ac:picMkLst>
        </pc:picChg>
      </pc:sldChg>
      <pc:sldChg chg="modSp add mod">
        <pc:chgData name="Asher Curtis" userId="494c4f5b-6d11-415a-9d9e-829c1135aa91" providerId="ADAL" clId="{71688E26-354D-49E0-917B-CF12DF0C3D09}" dt="2024-10-08T19:56:37.956" v="529" actId="108"/>
        <pc:sldMkLst>
          <pc:docMk/>
          <pc:sldMk cId="3575011226" sldId="931"/>
        </pc:sldMkLst>
        <pc:spChg chg="mod">
          <ac:chgData name="Asher Curtis" userId="494c4f5b-6d11-415a-9d9e-829c1135aa91" providerId="ADAL" clId="{71688E26-354D-49E0-917B-CF12DF0C3D09}" dt="2024-10-08T19:56:37.956" v="529" actId="108"/>
          <ac:spMkLst>
            <pc:docMk/>
            <pc:sldMk cId="3575011226" sldId="931"/>
            <ac:spMk id="3" creationId="{73941656-08FC-98A8-B2D0-7BF4A6DDEFE9}"/>
          </ac:spMkLst>
        </pc:spChg>
      </pc:sldChg>
      <pc:sldChg chg="addSp modSp new mod ord">
        <pc:chgData name="Asher Curtis" userId="494c4f5b-6d11-415a-9d9e-829c1135aa91" providerId="ADAL" clId="{71688E26-354D-49E0-917B-CF12DF0C3D09}" dt="2024-10-08T20:00:17.352" v="580"/>
        <pc:sldMkLst>
          <pc:docMk/>
          <pc:sldMk cId="3377904249" sldId="932"/>
        </pc:sldMkLst>
        <pc:spChg chg="mod">
          <ac:chgData name="Asher Curtis" userId="494c4f5b-6d11-415a-9d9e-829c1135aa91" providerId="ADAL" clId="{71688E26-354D-49E0-917B-CF12DF0C3D09}" dt="2024-10-08T19:57:08.324" v="563" actId="20577"/>
          <ac:spMkLst>
            <pc:docMk/>
            <pc:sldMk cId="3377904249" sldId="932"/>
            <ac:spMk id="2" creationId="{439EF236-1ECB-429F-1DE5-9CE30AD5A040}"/>
          </ac:spMkLst>
        </pc:spChg>
        <pc:picChg chg="add mod">
          <ac:chgData name="Asher Curtis" userId="494c4f5b-6d11-415a-9d9e-829c1135aa91" providerId="ADAL" clId="{71688E26-354D-49E0-917B-CF12DF0C3D09}" dt="2024-10-08T19:56:59.789" v="535" actId="1076"/>
          <ac:picMkLst>
            <pc:docMk/>
            <pc:sldMk cId="3377904249" sldId="932"/>
            <ac:picMk id="5" creationId="{8E870BDD-45E3-26B3-230B-2952A9DE693C}"/>
          </ac:picMkLst>
        </pc:picChg>
      </pc:sldChg>
      <pc:sldChg chg="addSp delSp modSp new mod modAnim">
        <pc:chgData name="Asher Curtis" userId="494c4f5b-6d11-415a-9d9e-829c1135aa91" providerId="ADAL" clId="{71688E26-354D-49E0-917B-CF12DF0C3D09}" dt="2024-10-08T20:10:35.958" v="810" actId="20577"/>
        <pc:sldMkLst>
          <pc:docMk/>
          <pc:sldMk cId="1493351171" sldId="933"/>
        </pc:sldMkLst>
        <pc:spChg chg="mod">
          <ac:chgData name="Asher Curtis" userId="494c4f5b-6d11-415a-9d9e-829c1135aa91" providerId="ADAL" clId="{71688E26-354D-49E0-917B-CF12DF0C3D09}" dt="2024-10-08T19:58:52.196" v="570" actId="20577"/>
          <ac:spMkLst>
            <pc:docMk/>
            <pc:sldMk cId="1493351171" sldId="933"/>
            <ac:spMk id="2" creationId="{6011AEA0-34FE-28D1-8699-E45734A290A8}"/>
          </ac:spMkLst>
        </pc:spChg>
        <pc:spChg chg="del mod">
          <ac:chgData name="Asher Curtis" userId="494c4f5b-6d11-415a-9d9e-829c1135aa91" providerId="ADAL" clId="{71688E26-354D-49E0-917B-CF12DF0C3D09}" dt="2024-10-08T19:59:24.504" v="576" actId="478"/>
          <ac:spMkLst>
            <pc:docMk/>
            <pc:sldMk cId="1493351171" sldId="933"/>
            <ac:spMk id="3" creationId="{92947C9C-3C3D-7433-AC88-826D42B49AAC}"/>
          </ac:spMkLst>
        </pc:spChg>
        <pc:spChg chg="add mod">
          <ac:chgData name="Asher Curtis" userId="494c4f5b-6d11-415a-9d9e-829c1135aa91" providerId="ADAL" clId="{71688E26-354D-49E0-917B-CF12DF0C3D09}" dt="2024-10-08T20:10:35.958" v="810" actId="20577"/>
          <ac:spMkLst>
            <pc:docMk/>
            <pc:sldMk cId="1493351171" sldId="933"/>
            <ac:spMk id="8" creationId="{DCE15275-9987-2313-644B-4F71C7760A13}"/>
          </ac:spMkLst>
        </pc:spChg>
        <pc:spChg chg="add mod">
          <ac:chgData name="Asher Curtis" userId="494c4f5b-6d11-415a-9d9e-829c1135aa91" providerId="ADAL" clId="{71688E26-354D-49E0-917B-CF12DF0C3D09}" dt="2024-10-08T20:09:55.555" v="740" actId="404"/>
          <ac:spMkLst>
            <pc:docMk/>
            <pc:sldMk cId="1493351171" sldId="933"/>
            <ac:spMk id="11" creationId="{9B5B3D1D-EB20-79E7-DADC-63908C8B39F3}"/>
          </ac:spMkLst>
        </pc:spChg>
        <pc:picChg chg="add mod">
          <ac:chgData name="Asher Curtis" userId="494c4f5b-6d11-415a-9d9e-829c1135aa91" providerId="ADAL" clId="{71688E26-354D-49E0-917B-CF12DF0C3D09}" dt="2024-10-08T19:59:05.307" v="574" actId="1076"/>
          <ac:picMkLst>
            <pc:docMk/>
            <pc:sldMk cId="1493351171" sldId="933"/>
            <ac:picMk id="5" creationId="{BC8FFF5B-1110-48B8-8031-92A2A24B75B8}"/>
          </ac:picMkLst>
        </pc:picChg>
        <pc:picChg chg="add mod">
          <ac:chgData name="Asher Curtis" userId="494c4f5b-6d11-415a-9d9e-829c1135aa91" providerId="ADAL" clId="{71688E26-354D-49E0-917B-CF12DF0C3D09}" dt="2024-10-08T20:09:04.720" v="727" actId="14100"/>
          <ac:picMkLst>
            <pc:docMk/>
            <pc:sldMk cId="1493351171" sldId="933"/>
            <ac:picMk id="10" creationId="{0EB827F9-3E8F-05EE-BFA5-F4F86BEA0AEF}"/>
          </ac:picMkLst>
        </pc:picChg>
      </pc:sldChg>
      <pc:sldChg chg="add del">
        <pc:chgData name="Asher Curtis" userId="494c4f5b-6d11-415a-9d9e-829c1135aa91" providerId="ADAL" clId="{71688E26-354D-49E0-917B-CF12DF0C3D09}" dt="2024-10-08T19:56:45.147" v="532"/>
        <pc:sldMkLst>
          <pc:docMk/>
          <pc:sldMk cId="2063487062" sldId="933"/>
        </pc:sldMkLst>
      </pc:sldChg>
      <pc:sldChg chg="addSp delSp modSp new mod">
        <pc:chgData name="Asher Curtis" userId="494c4f5b-6d11-415a-9d9e-829c1135aa91" providerId="ADAL" clId="{71688E26-354D-49E0-917B-CF12DF0C3D09}" dt="2024-10-08T20:11:23.355" v="911" actId="1076"/>
        <pc:sldMkLst>
          <pc:docMk/>
          <pc:sldMk cId="691340928" sldId="934"/>
        </pc:sldMkLst>
        <pc:spChg chg="del">
          <ac:chgData name="Asher Curtis" userId="494c4f5b-6d11-415a-9d9e-829c1135aa91" providerId="ADAL" clId="{71688E26-354D-49E0-917B-CF12DF0C3D09}" dt="2024-10-08T20:00:30.524" v="583" actId="478"/>
          <ac:spMkLst>
            <pc:docMk/>
            <pc:sldMk cId="691340928" sldId="934"/>
            <ac:spMk id="2" creationId="{6C5A13FA-16AE-4895-24CC-C1255DE18DD9}"/>
          </ac:spMkLst>
        </pc:spChg>
        <pc:spChg chg="del">
          <ac:chgData name="Asher Curtis" userId="494c4f5b-6d11-415a-9d9e-829c1135aa91" providerId="ADAL" clId="{71688E26-354D-49E0-917B-CF12DF0C3D09}" dt="2024-10-08T20:00:28.954" v="582" actId="478"/>
          <ac:spMkLst>
            <pc:docMk/>
            <pc:sldMk cId="691340928" sldId="934"/>
            <ac:spMk id="3" creationId="{49F63D32-F91B-D464-7531-16D0080CB2B1}"/>
          </ac:spMkLst>
        </pc:spChg>
        <pc:spChg chg="add mod">
          <ac:chgData name="Asher Curtis" userId="494c4f5b-6d11-415a-9d9e-829c1135aa91" providerId="ADAL" clId="{71688E26-354D-49E0-917B-CF12DF0C3D09}" dt="2024-10-08T20:07:21.053" v="589" actId="20577"/>
          <ac:spMkLst>
            <pc:docMk/>
            <pc:sldMk cId="691340928" sldId="934"/>
            <ac:spMk id="11" creationId="{6E3FEBD5-7F97-B6E6-92E8-704F9717D3A3}"/>
          </ac:spMkLst>
        </pc:spChg>
        <pc:spChg chg="add mod">
          <ac:chgData name="Asher Curtis" userId="494c4f5b-6d11-415a-9d9e-829c1135aa91" providerId="ADAL" clId="{71688E26-354D-49E0-917B-CF12DF0C3D09}" dt="2024-10-08T20:11:23.355" v="911" actId="1076"/>
          <ac:spMkLst>
            <pc:docMk/>
            <pc:sldMk cId="691340928" sldId="934"/>
            <ac:spMk id="12" creationId="{3A15FB59-8CD4-AF5E-CE5A-B91CFCE8C701}"/>
          </ac:spMkLst>
        </pc:spChg>
        <pc:cxnChg chg="add del">
          <ac:chgData name="Asher Curtis" userId="494c4f5b-6d11-415a-9d9e-829c1135aa91" providerId="ADAL" clId="{71688E26-354D-49E0-917B-CF12DF0C3D09}" dt="2024-10-08T20:00:46.099" v="585" actId="478"/>
          <ac:cxnSpMkLst>
            <pc:docMk/>
            <pc:sldMk cId="691340928" sldId="934"/>
            <ac:cxnSpMk id="5" creationId="{E34EE61B-BF6E-A469-B86E-A5E6D2B39B47}"/>
          </ac:cxnSpMkLst>
        </pc:cxnChg>
        <pc:cxnChg chg="add del">
          <ac:chgData name="Asher Curtis" userId="494c4f5b-6d11-415a-9d9e-829c1135aa91" providerId="ADAL" clId="{71688E26-354D-49E0-917B-CF12DF0C3D09}" dt="2024-10-08T20:07:23.598" v="590" actId="478"/>
          <ac:cxnSpMkLst>
            <pc:docMk/>
            <pc:sldMk cId="691340928" sldId="934"/>
            <ac:cxnSpMk id="7" creationId="{5AFD6339-5543-6D40-0F5A-73FDFA05776B}"/>
          </ac:cxnSpMkLst>
        </pc:cxnChg>
        <pc:cxnChg chg="add del">
          <ac:chgData name="Asher Curtis" userId="494c4f5b-6d11-415a-9d9e-829c1135aa91" providerId="ADAL" clId="{71688E26-354D-49E0-917B-CF12DF0C3D09}" dt="2024-10-08T20:07:25.643" v="591" actId="478"/>
          <ac:cxnSpMkLst>
            <pc:docMk/>
            <pc:sldMk cId="691340928" sldId="934"/>
            <ac:cxnSpMk id="9" creationId="{4822FCA8-AEBF-2187-3A7D-F4A6FECE3F60}"/>
          </ac:cxnSpMkLst>
        </pc:cxnChg>
      </pc:sldChg>
      <pc:sldChg chg="add">
        <pc:chgData name="Asher Curtis" userId="494c4f5b-6d11-415a-9d9e-829c1135aa91" providerId="ADAL" clId="{71688E26-354D-49E0-917B-CF12DF0C3D09}" dt="2024-10-08T20:11:51.046" v="914"/>
        <pc:sldMkLst>
          <pc:docMk/>
          <pc:sldMk cId="664104670" sldId="9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7426" tIns="48713" rIns="97426" bIns="48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7426" tIns="48713" rIns="97426" bIns="48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10/8/2024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426" tIns="48713" rIns="97426" bIns="48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426" tIns="48713" rIns="97426" bIns="48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7426" tIns="48713" rIns="97426" bIns="48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7426" tIns="48713" rIns="97426" bIns="48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26" tIns="48713" rIns="97426" bIns="48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426" tIns="48713" rIns="97426" bIns="4871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426" tIns="48713" rIns="97426" bIns="48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426" tIns="48713" rIns="97426" bIns="48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ucid.app/lucidchart/e75991e8-da6e-4677-a99e-03b270f61b8a/edit?viewport_loc=-11%2C-11%2C4235%2C1571%2C0_0&amp;invitationId=inv_1d94e63f-ab4e-45d3-afd9-5ded49aace08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caobus.org/Standards/Auditing/Pages/AS2110.aspx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caobus.org/Standards/Auditing/Pages/AS2110.aspx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1418369"/>
            <a:ext cx="7743825" cy="1273297"/>
          </a:xfrm>
        </p:spPr>
        <p:txBody>
          <a:bodyPr/>
          <a:lstStyle/>
          <a:p>
            <a:r>
              <a:rPr lang="en-US" b="1" dirty="0"/>
              <a:t>Audit Risk and Materiality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964241" cy="931024"/>
          </a:xfrm>
        </p:spPr>
        <p:txBody>
          <a:bodyPr/>
          <a:lstStyle/>
          <a:p>
            <a:r>
              <a:rPr lang="en-US" sz="2400" dirty="0"/>
              <a:t>Adv Cases in Assurance Services</a:t>
            </a:r>
            <a:r>
              <a:rPr lang="en-US" sz="2800" dirty="0"/>
              <a:t> (ACCTG 521)</a:t>
            </a:r>
          </a:p>
          <a:p>
            <a:r>
              <a:rPr lang="en-US" sz="2400" dirty="0"/>
              <a:t>Class 4 | MPAcc class of 2025</a:t>
            </a:r>
          </a:p>
        </p:txBody>
      </p:sp>
    </p:spTree>
    <p:extLst>
      <p:ext uri="{BB962C8B-B14F-4D97-AF65-F5344CB8AC3E}">
        <p14:creationId xmlns:p14="http://schemas.microsoft.com/office/powerpoint/2010/main" val="163201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575B-D622-41E4-97FD-CBDBFD76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32845"/>
            <a:ext cx="8846901" cy="769441"/>
          </a:xfrm>
        </p:spPr>
        <p:txBody>
          <a:bodyPr/>
          <a:lstStyle/>
          <a:p>
            <a:r>
              <a:rPr lang="en-US" dirty="0"/>
              <a:t>Misstatement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F807-8963-481B-9048-E1222A2A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584775"/>
          </a:xfrm>
        </p:spPr>
        <p:txBody>
          <a:bodyPr/>
          <a:lstStyle/>
          <a:p>
            <a:r>
              <a:rPr lang="en-US" dirty="0"/>
              <a:t>Function of Materiality and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8DF4-C557-4B46-92FD-ACFB99A82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384AF-0492-497F-AB67-5C7EAA4E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1740009"/>
            <a:ext cx="2608652" cy="25401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A03B01-DFDC-4A52-9C1B-E92CA6BEE0AE}"/>
              </a:ext>
            </a:extLst>
          </p:cNvPr>
          <p:cNvCxnSpPr>
            <a:cxnSpLocks/>
          </p:cNvCxnSpPr>
          <p:nvPr/>
        </p:nvCxnSpPr>
        <p:spPr>
          <a:xfrm>
            <a:off x="612128" y="2874146"/>
            <a:ext cx="229846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86BF46-6951-4D80-827B-0A4D8E69029A}"/>
              </a:ext>
            </a:extLst>
          </p:cNvPr>
          <p:cNvCxnSpPr>
            <a:cxnSpLocks/>
          </p:cNvCxnSpPr>
          <p:nvPr/>
        </p:nvCxnSpPr>
        <p:spPr>
          <a:xfrm>
            <a:off x="1817956" y="1853848"/>
            <a:ext cx="0" cy="22245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14B5DC-29ED-436E-8C57-61B484401758}"/>
              </a:ext>
            </a:extLst>
          </p:cNvPr>
          <p:cNvSpPr txBox="1"/>
          <p:nvPr/>
        </p:nvSpPr>
        <p:spPr>
          <a:xfrm>
            <a:off x="2242630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0CB7A-01E2-4430-BB7A-923620E00477}"/>
              </a:ext>
            </a:extLst>
          </p:cNvPr>
          <p:cNvSpPr txBox="1"/>
          <p:nvPr/>
        </p:nvSpPr>
        <p:spPr>
          <a:xfrm>
            <a:off x="1100601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84D72-A497-4B84-A063-143C0C98B39A}"/>
              </a:ext>
            </a:extLst>
          </p:cNvPr>
          <p:cNvSpPr txBox="1"/>
          <p:nvPr/>
        </p:nvSpPr>
        <p:spPr>
          <a:xfrm>
            <a:off x="2242630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9EC1A-4940-4CA3-859A-7E310E0EEFB9}"/>
              </a:ext>
            </a:extLst>
          </p:cNvPr>
          <p:cNvSpPr txBox="1"/>
          <p:nvPr/>
        </p:nvSpPr>
        <p:spPr>
          <a:xfrm>
            <a:off x="1100601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78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575B-D622-41E4-97FD-CBDBFD76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32845"/>
            <a:ext cx="8846901" cy="769441"/>
          </a:xfrm>
        </p:spPr>
        <p:txBody>
          <a:bodyPr/>
          <a:lstStyle/>
          <a:p>
            <a:r>
              <a:rPr lang="en-US" dirty="0"/>
              <a:t>Group Exercise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F807-8963-481B-9048-E1222A2A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9332"/>
          </a:xfrm>
        </p:spPr>
        <p:txBody>
          <a:bodyPr/>
          <a:lstStyle/>
          <a:p>
            <a:r>
              <a:rPr lang="en-US" sz="1800" dirty="0"/>
              <a:t>Applying the misstatement risk framework to the company selected by your group: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8DF4-C557-4B46-92FD-ACFB99A82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384AF-0492-497F-AB67-5C7EAA4E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1740009"/>
            <a:ext cx="2608652" cy="25401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A03B01-DFDC-4A52-9C1B-E92CA6BEE0AE}"/>
              </a:ext>
            </a:extLst>
          </p:cNvPr>
          <p:cNvCxnSpPr>
            <a:cxnSpLocks/>
          </p:cNvCxnSpPr>
          <p:nvPr/>
        </p:nvCxnSpPr>
        <p:spPr>
          <a:xfrm>
            <a:off x="612128" y="2874146"/>
            <a:ext cx="229846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86BF46-6951-4D80-827B-0A4D8E69029A}"/>
              </a:ext>
            </a:extLst>
          </p:cNvPr>
          <p:cNvCxnSpPr>
            <a:cxnSpLocks/>
          </p:cNvCxnSpPr>
          <p:nvPr/>
        </p:nvCxnSpPr>
        <p:spPr>
          <a:xfrm>
            <a:off x="1817956" y="1853848"/>
            <a:ext cx="0" cy="22245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14B5DC-29ED-436E-8C57-61B484401758}"/>
              </a:ext>
            </a:extLst>
          </p:cNvPr>
          <p:cNvSpPr txBox="1"/>
          <p:nvPr/>
        </p:nvSpPr>
        <p:spPr>
          <a:xfrm>
            <a:off x="2242630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0CB7A-01E2-4430-BB7A-923620E00477}"/>
              </a:ext>
            </a:extLst>
          </p:cNvPr>
          <p:cNvSpPr txBox="1"/>
          <p:nvPr/>
        </p:nvSpPr>
        <p:spPr>
          <a:xfrm>
            <a:off x="1100601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84D72-A497-4B84-A063-143C0C98B39A}"/>
              </a:ext>
            </a:extLst>
          </p:cNvPr>
          <p:cNvSpPr txBox="1"/>
          <p:nvPr/>
        </p:nvSpPr>
        <p:spPr>
          <a:xfrm>
            <a:off x="2242630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9EC1A-4940-4CA3-859A-7E310E0EEFB9}"/>
              </a:ext>
            </a:extLst>
          </p:cNvPr>
          <p:cNvSpPr txBox="1"/>
          <p:nvPr/>
        </p:nvSpPr>
        <p:spPr>
          <a:xfrm>
            <a:off x="1100601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8D04B9-784B-4CEF-9F7D-8BB3A17A6B77}"/>
              </a:ext>
            </a:extLst>
          </p:cNvPr>
          <p:cNvSpPr txBox="1">
            <a:spLocks/>
          </p:cNvSpPr>
          <p:nvPr/>
        </p:nvSpPr>
        <p:spPr>
          <a:xfrm>
            <a:off x="3426106" y="1586367"/>
            <a:ext cx="5415623" cy="141064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/>
              <a:t>Prepare a brief 30-second overview of your company's business (nature, objectives, strategies) for the class.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1 account that falls into each of the 4 categories. Where does it fall within the quadrant, </a:t>
            </a:r>
            <a:r>
              <a:rPr lang="en-US" sz="1400" b="1" dirty="0"/>
              <a:t>and why</a:t>
            </a:r>
            <a:r>
              <a:rPr lang="en-US" sz="1400" dirty="0"/>
              <a:t>? In other words, assess the materiality and likelihood of risk associated with the account.</a:t>
            </a:r>
          </a:p>
        </p:txBody>
      </p:sp>
    </p:spTree>
    <p:extLst>
      <p:ext uri="{BB962C8B-B14F-4D97-AF65-F5344CB8AC3E}">
        <p14:creationId xmlns:p14="http://schemas.microsoft.com/office/powerpoint/2010/main" val="27618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CFC-2418-B0AA-82C8-CACED73E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4068-7B35-DE0C-DC32-2990EEAE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2CBBA-7F73-3073-57A6-E7738673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" y="9167"/>
            <a:ext cx="9126224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9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18C-6899-4B9B-9036-A8CD068C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Risk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A319-CB68-4878-B8A7-D53672B2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326552"/>
          </a:xfrm>
        </p:spPr>
        <p:txBody>
          <a:bodyPr/>
          <a:lstStyle/>
          <a:p>
            <a:r>
              <a:rPr lang="en-US" sz="2200" b="1" dirty="0"/>
              <a:t>Item 1a </a:t>
            </a:r>
            <a:r>
              <a:rPr lang="en-US" sz="2200" dirty="0"/>
              <a:t>– Companies are required to disclose “the most significant factors that make an investment in a registrant’s securities speculative or risky”</a:t>
            </a:r>
          </a:p>
          <a:p>
            <a:pPr marL="1027113" lvl="1" indent="-457200"/>
            <a:r>
              <a:rPr lang="en-US" sz="1800" dirty="0"/>
              <a:t>Broad definition with little authoritative guidance</a:t>
            </a:r>
          </a:p>
          <a:p>
            <a:pPr marL="1027113" lvl="1" indent="-457200"/>
            <a:r>
              <a:rPr lang="en-US" sz="1800" dirty="0"/>
              <a:t>Examples provided by SEC (unchanged since 1964): lack of operating history, lack of profitability in recent periods, financial position, businesses or proposed businesses, lack of market in the company’s securities</a:t>
            </a:r>
          </a:p>
          <a:p>
            <a:pPr marL="1027113" lvl="1" indent="-457200"/>
            <a:r>
              <a:rPr lang="en-US" sz="1800" dirty="0"/>
              <a:t>Boilerplate or relevant information?</a:t>
            </a:r>
          </a:p>
          <a:p>
            <a:pPr marL="1027113" lvl="1" indent="-457200"/>
            <a:r>
              <a:rPr lang="en-US" sz="1800" dirty="0"/>
              <a:t>Listed in order of significance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1307-AC06-4042-BA2B-45E7086A7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6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18C-6899-4B9B-9036-A8CD068C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Risk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A319-CB68-4878-B8A7-D53672B2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316019"/>
          </a:xfrm>
        </p:spPr>
        <p:txBody>
          <a:bodyPr/>
          <a:lstStyle/>
          <a:p>
            <a:r>
              <a:rPr lang="en-US" sz="2200" b="1" dirty="0"/>
              <a:t>Critical Accounting Policies/Estimates (CAPs) </a:t>
            </a:r>
            <a:r>
              <a:rPr lang="en-US" sz="2200" dirty="0"/>
              <a:t>– companies should consider whether they have made accounting estimates or assumptions where:</a:t>
            </a:r>
          </a:p>
          <a:p>
            <a:pPr marL="1027113" lvl="1" indent="-457200"/>
            <a:r>
              <a:rPr lang="en-US" sz="1800" dirty="0"/>
              <a:t>Nature of estimates/assumptions is material due to levels of </a:t>
            </a:r>
            <a:r>
              <a:rPr lang="en-US" sz="1800" b="1" dirty="0"/>
              <a:t>subjectivity</a:t>
            </a:r>
            <a:r>
              <a:rPr lang="en-US" sz="1800" dirty="0"/>
              <a:t>,</a:t>
            </a:r>
            <a:r>
              <a:rPr lang="en-US" sz="1800" b="1" dirty="0"/>
              <a:t> judgment</a:t>
            </a:r>
            <a:r>
              <a:rPr lang="en-US" sz="1800" dirty="0"/>
              <a:t>, and</a:t>
            </a:r>
            <a:r>
              <a:rPr lang="en-US" sz="1800" b="1" dirty="0"/>
              <a:t> uncertainty</a:t>
            </a:r>
          </a:p>
          <a:p>
            <a:pPr marL="1027113" lvl="1" indent="-457200"/>
            <a:r>
              <a:rPr lang="en-US" sz="1800" dirty="0"/>
              <a:t>The impact of the estimates and assumptions is </a:t>
            </a:r>
            <a:r>
              <a:rPr lang="en-US" sz="1800" b="1" dirty="0"/>
              <a:t>material</a:t>
            </a:r>
            <a:endParaRPr lang="en-US" sz="2800" b="1" dirty="0"/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If so, the company should disclose in CAPs section of MD&amp;A</a:t>
            </a: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1307-AC06-4042-BA2B-45E7086A7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9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84DE-0F91-7E19-77DD-F017ECA7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C08F-BEC6-2207-265F-665F83AA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32845"/>
            <a:ext cx="8846901" cy="769441"/>
          </a:xfrm>
        </p:spPr>
        <p:txBody>
          <a:bodyPr/>
          <a:lstStyle/>
          <a:p>
            <a:r>
              <a:rPr lang="en-US" dirty="0"/>
              <a:t>Group Exercise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6563-1243-2C56-83C9-75A1C69C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9332"/>
          </a:xfrm>
        </p:spPr>
        <p:txBody>
          <a:bodyPr/>
          <a:lstStyle/>
          <a:p>
            <a:r>
              <a:rPr lang="en-US" sz="1800" dirty="0"/>
              <a:t>Applying the misstatement risk framework to the company selected by your group: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AF588-1337-2574-AD2B-DDF1AAF82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5DD53-D0B8-A04F-D70E-DF31F3F5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1740009"/>
            <a:ext cx="2608652" cy="25401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E6825F-8846-2197-2B40-2461807D958C}"/>
              </a:ext>
            </a:extLst>
          </p:cNvPr>
          <p:cNvCxnSpPr>
            <a:cxnSpLocks/>
          </p:cNvCxnSpPr>
          <p:nvPr/>
        </p:nvCxnSpPr>
        <p:spPr>
          <a:xfrm>
            <a:off x="612128" y="2874146"/>
            <a:ext cx="229846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B28608-8A0A-7183-624C-BB17C44AEC30}"/>
              </a:ext>
            </a:extLst>
          </p:cNvPr>
          <p:cNvCxnSpPr>
            <a:cxnSpLocks/>
          </p:cNvCxnSpPr>
          <p:nvPr/>
        </p:nvCxnSpPr>
        <p:spPr>
          <a:xfrm>
            <a:off x="1817956" y="1853848"/>
            <a:ext cx="0" cy="222451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632964-981D-CBF9-7C4D-A704D50F2043}"/>
              </a:ext>
            </a:extLst>
          </p:cNvPr>
          <p:cNvSpPr txBox="1"/>
          <p:nvPr/>
        </p:nvSpPr>
        <p:spPr>
          <a:xfrm>
            <a:off x="2242630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0D251-42E2-643C-3441-1995CB90CF0F}"/>
              </a:ext>
            </a:extLst>
          </p:cNvPr>
          <p:cNvSpPr txBox="1"/>
          <p:nvPr/>
        </p:nvSpPr>
        <p:spPr>
          <a:xfrm>
            <a:off x="1100601" y="212241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D7B50-3477-4085-7693-BE6A7311A2B0}"/>
              </a:ext>
            </a:extLst>
          </p:cNvPr>
          <p:cNvSpPr txBox="1"/>
          <p:nvPr/>
        </p:nvSpPr>
        <p:spPr>
          <a:xfrm>
            <a:off x="2242630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2CF4E-14F3-B0B4-F74C-E98CCB002DE1}"/>
              </a:ext>
            </a:extLst>
          </p:cNvPr>
          <p:cNvSpPr txBox="1"/>
          <p:nvPr/>
        </p:nvSpPr>
        <p:spPr>
          <a:xfrm>
            <a:off x="1100601" y="3291590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28D2DD7-FDC3-4C7F-ECA1-6D16EE1AA155}"/>
              </a:ext>
            </a:extLst>
          </p:cNvPr>
          <p:cNvSpPr txBox="1">
            <a:spLocks/>
          </p:cNvSpPr>
          <p:nvPr/>
        </p:nvSpPr>
        <p:spPr>
          <a:xfrm>
            <a:off x="3426106" y="1586367"/>
            <a:ext cx="5415623" cy="141064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/>
              <a:t>Prepare a brief 30-second overview of your company's business (nature, objectives, strategies) for the class.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1 account that falls into each of the 4 categories. Where does it fall within the quadrant, </a:t>
            </a:r>
            <a:r>
              <a:rPr lang="en-US" sz="1400" b="1" dirty="0"/>
              <a:t>and why</a:t>
            </a:r>
            <a:r>
              <a:rPr lang="en-US" sz="1400" dirty="0"/>
              <a:t>? In other words, assess the materiality and likelihood of risk associated with the account.</a:t>
            </a:r>
          </a:p>
        </p:txBody>
      </p:sp>
    </p:spTree>
    <p:extLst>
      <p:ext uri="{BB962C8B-B14F-4D97-AF65-F5344CB8AC3E}">
        <p14:creationId xmlns:p14="http://schemas.microsoft.com/office/powerpoint/2010/main" val="24485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7FEAC-9D12-0BF7-5228-DF3B1967F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6218-DA21-E964-AFD8-B57C9BC4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8906-608F-2602-387A-9678C0DBB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9831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Audit Risk and Planning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Qualitative Exercise: Identify Risks &amp; Classify Accounts</a:t>
            </a:r>
          </a:p>
          <a:p>
            <a:pPr marL="1027113" lvl="1" indent="-457200"/>
            <a:r>
              <a:rPr lang="en-US" dirty="0">
                <a:solidFill>
                  <a:srgbClr val="361F6D"/>
                </a:solidFill>
              </a:rPr>
              <a:t>Materiality Discussion</a:t>
            </a:r>
          </a:p>
          <a:p>
            <a:pPr marL="1027113" lvl="1" indent="-457200"/>
            <a:r>
              <a:rPr lang="en-US" dirty="0"/>
              <a:t>Assessments of Materiality and Dynamic Audit Planning Exercise</a:t>
            </a:r>
          </a:p>
          <a:p>
            <a:pPr marL="1026795"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818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B9B1F-BF88-7617-3590-8C3C2440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ADA2-22F1-38E9-47FE-03996FB2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6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E0F61-904A-4B57-87E1-E8EBC8B9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8820-1B9B-0DD9-36CD-8191F9CE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Materiality?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33BC-7E84-13B5-1FC0-6C4D15FE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216265"/>
          </a:xfrm>
        </p:spPr>
        <p:txBody>
          <a:bodyPr/>
          <a:lstStyle/>
          <a:p>
            <a:r>
              <a:rPr lang="en-US" sz="1800" dirty="0"/>
              <a:t>AS 2105.03: "… the auditor should plan and perform audit procedures to detect misstatements that, individually or in combination with other misstatements, would result in material misstatement of the financial statements." </a:t>
            </a:r>
          </a:p>
          <a:p>
            <a:endParaRPr lang="en-US" sz="1800" dirty="0"/>
          </a:p>
          <a:p>
            <a:r>
              <a:rPr lang="en-US" sz="1800" dirty="0"/>
              <a:t>SAB 99: "a fact is material if there is a substantial likelihood that the … fact would have been viewed by the reasonable investor as having significantly altered the 'total mix' of the information made available." </a:t>
            </a:r>
          </a:p>
          <a:p>
            <a:endParaRPr lang="en-US" sz="1800" dirty="0"/>
          </a:p>
          <a:p>
            <a:r>
              <a:rPr lang="en-US" sz="1800" dirty="0"/>
              <a:t>i.e.,  </a:t>
            </a:r>
            <a:r>
              <a:rPr lang="en-US" sz="1800" b="1" i="1" dirty="0"/>
              <a:t>Influences the economic decisions of users </a:t>
            </a:r>
          </a:p>
          <a:p>
            <a:endParaRPr lang="en-US" sz="1800" dirty="0"/>
          </a:p>
          <a:p>
            <a:r>
              <a:rPr lang="en-US" sz="1800" dirty="0"/>
              <a:t>How do we translate this to numbers?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26C0E-E12B-7945-301B-610E12247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8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7E82-2053-CF11-DD99-17599E22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584775"/>
          </a:xfrm>
        </p:spPr>
        <p:txBody>
          <a:bodyPr/>
          <a:lstStyle/>
          <a:p>
            <a:r>
              <a:rPr lang="en-US" sz="3200" dirty="0"/>
              <a:t>What the data suggests: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5A87-1091-B955-8909-343AFA6CA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3BF4E-12AF-36D6-A362-7C2128ED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829"/>
            <a:ext cx="9144000" cy="36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732E-A723-4580-A147-73CBB5BF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9831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457200" indent="-457200"/>
            <a:r>
              <a:rPr lang="en-US" b="1" dirty="0"/>
              <a:t>Audit Risk and Planning</a:t>
            </a:r>
          </a:p>
          <a:p>
            <a:pPr marL="1027113" lvl="1" indent="-457200"/>
            <a:r>
              <a:rPr lang="en-US" dirty="0"/>
              <a:t>Overview</a:t>
            </a:r>
          </a:p>
          <a:p>
            <a:pPr marL="1027113" lvl="1" indent="-457200"/>
            <a:r>
              <a:rPr lang="en-US" dirty="0"/>
              <a:t>Qualitative Exercise: Identify Risks &amp; Classify Accounts</a:t>
            </a:r>
          </a:p>
          <a:p>
            <a:pPr marL="1027113" lvl="1" indent="-457200"/>
            <a:r>
              <a:rPr lang="en-US" dirty="0"/>
              <a:t>Materiality Discussion</a:t>
            </a:r>
          </a:p>
          <a:p>
            <a:pPr marL="1027113" lvl="1" indent="-457200"/>
            <a:r>
              <a:rPr lang="en-US" dirty="0"/>
              <a:t>Semi-Quantitative / Qualitative  Assessments of Materiality</a:t>
            </a:r>
          </a:p>
          <a:p>
            <a:pPr marL="1027113" lvl="1" indent="-457200"/>
            <a:r>
              <a:rPr lang="en-US" dirty="0"/>
              <a:t>Dynamic Audit Planning Exercise</a:t>
            </a:r>
          </a:p>
          <a:p>
            <a:pPr marL="1026795"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31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2966-7895-F0C9-7EBD-F9D53C1C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CC41-9DDF-4209-F9DD-B008F49C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1656-08FC-98A8-B2D0-7BF4A6DDE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9831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Audit Risk and Planning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Qualitative Exercise: Identify Risks &amp; Classify Accounts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Materiality Discussion</a:t>
            </a:r>
          </a:p>
          <a:p>
            <a:pPr marL="1027113" lvl="1" indent="-457200"/>
            <a:r>
              <a:rPr lang="en-US" dirty="0">
                <a:solidFill>
                  <a:srgbClr val="361F6D"/>
                </a:solidFill>
              </a:rPr>
              <a:t>Assessments of Materiality and Dynamic Audit Planning Exercise</a:t>
            </a:r>
          </a:p>
          <a:p>
            <a:pPr marL="1026795"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01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AEA0-34FE-28D1-8699-E45734A2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 – part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FFF5B-1110-48B8-8031-92A2A24B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286"/>
            <a:ext cx="5116286" cy="287868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E15275-9987-2313-644B-4F71C7760A13}"/>
              </a:ext>
            </a:extLst>
          </p:cNvPr>
          <p:cNvSpPr txBox="1">
            <a:spLocks/>
          </p:cNvSpPr>
          <p:nvPr/>
        </p:nvSpPr>
        <p:spPr>
          <a:xfrm>
            <a:off x="5478236" y="1102287"/>
            <a:ext cx="3363493" cy="1626086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/>
              <a:t>Remind the class of your company.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3 material accounts that you can provide reasons for a potential change in risk, either becoming more material or more risky (e.g., C). Explain why for each account.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827F9-3E8F-05EE-BFA5-F4F86BEA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95876" y="1728942"/>
            <a:ext cx="417326" cy="66772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B5B3D1D-EB20-79E7-DADC-63908C8B39F3}"/>
              </a:ext>
            </a:extLst>
          </p:cNvPr>
          <p:cNvSpPr/>
          <p:nvPr/>
        </p:nvSpPr>
        <p:spPr>
          <a:xfrm>
            <a:off x="2126310" y="1990231"/>
            <a:ext cx="159658" cy="145144"/>
          </a:xfrm>
          <a:prstGeom prst="ellipse">
            <a:avLst/>
          </a:prstGeom>
          <a:solidFill>
            <a:srgbClr val="4129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F236-1ECB-429F-1DE5-9CE30AD5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Audit Planning - Viz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EF15-4BE2-8962-E57F-10022A39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70BDD-45E3-26B3-230B-2952A9DE6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64298"/>
            <a:ext cx="6328229" cy="35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0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E3FEBD5-7F97-B6E6-92E8-704F9717D3A3}"/>
              </a:ext>
            </a:extLst>
          </p:cNvPr>
          <p:cNvSpPr txBox="1"/>
          <p:nvPr/>
        </p:nvSpPr>
        <p:spPr>
          <a:xfrm>
            <a:off x="2286000" y="169549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https://lucid.app/lucidchart/e75991e8-da6e-4677-a99e-03b270f61b8a/edit?viewport_loc=-11%2C-11%2C4235%2C1571%2C0_0&amp;invitationId=inv_1d94e63f-ab4e-45d3-afd9-5ded49aace08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5FB59-8CD4-AF5E-CE5A-B91CFCE8C701}"/>
              </a:ext>
            </a:extLst>
          </p:cNvPr>
          <p:cNvSpPr txBox="1"/>
          <p:nvPr/>
        </p:nvSpPr>
        <p:spPr>
          <a:xfrm>
            <a:off x="156411" y="529771"/>
            <a:ext cx="898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You can use any tool, either </a:t>
            </a:r>
            <a:r>
              <a:rPr lang="en-US" dirty="0" err="1">
                <a:latin typeface="+mn-lt"/>
              </a:rPr>
              <a:t>powerpoint</a:t>
            </a:r>
            <a:r>
              <a:rPr lang="en-US" dirty="0">
                <a:latin typeface="+mn-lt"/>
              </a:rPr>
              <a:t> or something like </a:t>
            </a:r>
            <a:r>
              <a:rPr lang="en-US" dirty="0" err="1">
                <a:latin typeface="+mn-lt"/>
              </a:rPr>
              <a:t>LuidChart</a:t>
            </a:r>
            <a:r>
              <a:rPr lang="en-US" dirty="0">
                <a:latin typeface="+mn-lt"/>
              </a:rPr>
              <a:t> (free – login with Google)</a:t>
            </a:r>
          </a:p>
        </p:txBody>
      </p:sp>
    </p:spTree>
    <p:extLst>
      <p:ext uri="{BB962C8B-B14F-4D97-AF65-F5344CB8AC3E}">
        <p14:creationId xmlns:p14="http://schemas.microsoft.com/office/powerpoint/2010/main" val="69134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78A7E-C83E-7508-AB66-78755959C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BCDC-F7E2-9EA0-0D32-E9082B20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 – part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13E4-E733-CB35-C1B4-44DE9F86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286"/>
            <a:ext cx="5116286" cy="287868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FFD27F-5DFF-D7E7-6A07-600A9F612808}"/>
              </a:ext>
            </a:extLst>
          </p:cNvPr>
          <p:cNvSpPr txBox="1">
            <a:spLocks/>
          </p:cNvSpPr>
          <p:nvPr/>
        </p:nvSpPr>
        <p:spPr>
          <a:xfrm>
            <a:off x="5478236" y="1102287"/>
            <a:ext cx="3363493" cy="1626086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/>
              <a:t>Remind the class of your company.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3 material accounts that you can provide reasons for a potential change in risk, either becoming more material or more risky (e.g., C). Explain why for each account.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7760B-E56E-989F-0135-682180F8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95876" y="1728942"/>
            <a:ext cx="417326" cy="66772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F7B783E-8EF3-F165-9D59-99C7A02B447C}"/>
              </a:ext>
            </a:extLst>
          </p:cNvPr>
          <p:cNvSpPr/>
          <p:nvPr/>
        </p:nvSpPr>
        <p:spPr>
          <a:xfrm>
            <a:off x="2126310" y="1990231"/>
            <a:ext cx="159658" cy="145144"/>
          </a:xfrm>
          <a:prstGeom prst="ellipse">
            <a:avLst/>
          </a:prstGeom>
          <a:solidFill>
            <a:srgbClr val="4129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834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DEB1-41E0-4496-9A7F-1316089B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DFE8D-7CA3-417D-B5EE-34FEB06E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59976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>
              <a:buChar char="•"/>
            </a:pPr>
            <a:endParaRPr lang="en-US" sz="1800" dirty="0"/>
          </a:p>
          <a:p>
            <a:pPr marL="457200" indent="-457200">
              <a:buChar char="•"/>
            </a:pPr>
            <a:r>
              <a:rPr lang="en-US" sz="2400" dirty="0"/>
              <a:t>Conflicting incentives for firms to disclose and withhold information</a:t>
            </a:r>
          </a:p>
          <a:p>
            <a:pPr marL="457200" indent="-457200">
              <a:buChar char="•"/>
            </a:pPr>
            <a:r>
              <a:rPr lang="en-US" sz="2400" dirty="0"/>
              <a:t>Conflicting incentives for firms to undertake audits (or information verification)</a:t>
            </a:r>
          </a:p>
          <a:p>
            <a:pPr marL="457200" indent="-457200">
              <a:buChar char="•"/>
            </a:pPr>
            <a:r>
              <a:rPr lang="en-US" sz="2400" dirty="0"/>
              <a:t>Factors that influence demand for audit and therefore audit fee include:</a:t>
            </a:r>
          </a:p>
          <a:p>
            <a:pPr marL="1027113" lvl="1" indent="-457200"/>
            <a:r>
              <a:rPr lang="en-US" sz="1600" dirty="0"/>
              <a:t>Agency conflicts</a:t>
            </a:r>
          </a:p>
          <a:p>
            <a:pPr marL="1027113" lvl="1" indent="-457200"/>
            <a:r>
              <a:rPr lang="en-US" sz="1600" dirty="0"/>
              <a:t>Information asymmetry</a:t>
            </a:r>
          </a:p>
          <a:p>
            <a:pPr marL="1027113" lvl="1" indent="-457200"/>
            <a:r>
              <a:rPr lang="en-US" sz="1600" dirty="0"/>
              <a:t>Risk of intentional manipulation</a:t>
            </a:r>
          </a:p>
          <a:p>
            <a:pPr marL="1027113" lvl="1" indent="-457200"/>
            <a:r>
              <a:rPr lang="en-US" sz="1600" dirty="0"/>
              <a:t>Risk of unintentional errors</a:t>
            </a:r>
          </a:p>
        </p:txBody>
      </p:sp>
    </p:spTree>
    <p:extLst>
      <p:ext uri="{BB962C8B-B14F-4D97-AF65-F5344CB8AC3E}">
        <p14:creationId xmlns:p14="http://schemas.microsoft.com/office/powerpoint/2010/main" val="71639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95C5D-C27A-0444-1D8B-0D3D19A0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42" y="0"/>
            <a:ext cx="80343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895F6-2659-7CF7-ABD6-A10FE534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C5DF-B229-A8A4-F721-728D346A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B0AAC-CDDA-62C1-3785-316B5920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98311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Audit Risk and Planning</a:t>
            </a:r>
          </a:p>
          <a:p>
            <a:pPr marL="1027113" lvl="1" indent="-457200"/>
            <a:r>
              <a:rPr lang="en-US" dirty="0">
                <a:solidFill>
                  <a:srgbClr val="361F6D"/>
                </a:solidFill>
              </a:rPr>
              <a:t>Overview</a:t>
            </a:r>
          </a:p>
          <a:p>
            <a:pPr marL="1027113" lvl="1" indent="-457200"/>
            <a:r>
              <a:rPr lang="en-US" dirty="0">
                <a:solidFill>
                  <a:srgbClr val="361F6D"/>
                </a:solidFill>
              </a:rPr>
              <a:t>Qualitative Exercise: Identify Risks &amp; Classify Accounts</a:t>
            </a:r>
          </a:p>
          <a:p>
            <a:pPr marL="1027113" lvl="1" indent="-457200"/>
            <a:r>
              <a:rPr lang="en-US" dirty="0"/>
              <a:t>Materiality Discussion</a:t>
            </a:r>
          </a:p>
          <a:p>
            <a:pPr marL="1027113" lvl="1" indent="-457200"/>
            <a:r>
              <a:rPr lang="en-US" dirty="0"/>
              <a:t>Semi-Quantitative / Qualitative  Assessments of Materiality</a:t>
            </a:r>
          </a:p>
          <a:p>
            <a:pPr marL="1027113" lvl="1" indent="-457200"/>
            <a:r>
              <a:rPr lang="en-US" dirty="0"/>
              <a:t>Dynamic Audit Planning Exercise</a:t>
            </a:r>
          </a:p>
          <a:p>
            <a:pPr marL="1026795"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58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E276D-DA10-7661-B048-228DB590B53F}"/>
              </a:ext>
            </a:extLst>
          </p:cNvPr>
          <p:cNvSpPr txBox="1"/>
          <p:nvPr/>
        </p:nvSpPr>
        <p:spPr>
          <a:xfrm>
            <a:off x="1081314" y="1005023"/>
            <a:ext cx="6197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Audit Risk and Planning: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1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1D44-C01C-414C-83D1-1F6285AE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Risk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A417-AAB9-4C95-B068-1F375B41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769441"/>
          </a:xfrm>
        </p:spPr>
        <p:txBody>
          <a:bodyPr/>
          <a:lstStyle/>
          <a:p>
            <a:r>
              <a:rPr lang="en-US" sz="2200" b="1" dirty="0"/>
              <a:t>Audit Risk</a:t>
            </a:r>
            <a:r>
              <a:rPr lang="en-US" sz="2200" dirty="0"/>
              <a:t>: risk that the auditor expresses an inappropriate audit opinion when the financial statements are materially misstated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CE074-B42E-4584-9F0A-C93D20F2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8C4F2B-CF3B-4820-BCF1-7D9C97C4A61C}"/>
              </a:ext>
            </a:extLst>
          </p:cNvPr>
          <p:cNvSpPr txBox="1">
            <a:spLocks/>
          </p:cNvSpPr>
          <p:nvPr/>
        </p:nvSpPr>
        <p:spPr>
          <a:xfrm>
            <a:off x="361950" y="1769566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AR = IR x CR x DR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B04141-713E-4624-967C-F0C79C48220F}"/>
              </a:ext>
            </a:extLst>
          </p:cNvPr>
          <p:cNvSpPr txBox="1">
            <a:spLocks/>
          </p:cNvSpPr>
          <p:nvPr/>
        </p:nvSpPr>
        <p:spPr>
          <a:xfrm>
            <a:off x="361950" y="2771695"/>
            <a:ext cx="8229600" cy="1810752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Inherent Risk</a:t>
            </a:r>
            <a:r>
              <a:rPr lang="en-US" sz="2200" dirty="0"/>
              <a:t>: risk that a management assertion is materially misstated (before considering internal controls)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Control Risk</a:t>
            </a:r>
            <a:r>
              <a:rPr lang="en-US" sz="2200" dirty="0"/>
              <a:t>: risk that internal controls fail to detect a misstatement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Detection Risk</a:t>
            </a:r>
            <a:r>
              <a:rPr lang="en-US" sz="2200" dirty="0"/>
              <a:t>: risk that auditors fail to detect a misstatement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C31180A-C9ED-431F-B8D1-BB6AAEAFC575}"/>
              </a:ext>
            </a:extLst>
          </p:cNvPr>
          <p:cNvSpPr/>
          <p:nvPr/>
        </p:nvSpPr>
        <p:spPr>
          <a:xfrm rot="16200000">
            <a:off x="1397620" y="1857746"/>
            <a:ext cx="193119" cy="7730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F59EB-7788-4970-AAEB-DA64B6B93858}"/>
              </a:ext>
            </a:extLst>
          </p:cNvPr>
          <p:cNvSpPr txBox="1">
            <a:spLocks/>
          </p:cNvSpPr>
          <p:nvPr/>
        </p:nvSpPr>
        <p:spPr>
          <a:xfrm>
            <a:off x="1046129" y="2327522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RMM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D36374-B9E1-45ED-AA6B-551B96CDE3FF}"/>
              </a:ext>
            </a:extLst>
          </p:cNvPr>
          <p:cNvSpPr/>
          <p:nvPr/>
        </p:nvSpPr>
        <p:spPr>
          <a:xfrm>
            <a:off x="1046129" y="1834978"/>
            <a:ext cx="325471" cy="31271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6C6C-9E10-438C-B317-D853204E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782050" cy="1446550"/>
          </a:xfrm>
        </p:spPr>
        <p:txBody>
          <a:bodyPr/>
          <a:lstStyle/>
          <a:p>
            <a:r>
              <a:rPr lang="en-US" dirty="0"/>
              <a:t>Identifying Significant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CA744-6F40-4B4D-AF76-8FF10D203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883114"/>
          </a:xfrm>
        </p:spPr>
        <p:txBody>
          <a:bodyPr/>
          <a:lstStyle/>
          <a:p>
            <a:r>
              <a:rPr lang="en-US" sz="2200" b="1" dirty="0">
                <a:hlinkClick r:id="rId2"/>
              </a:rPr>
              <a:t>AS 2110</a:t>
            </a:r>
            <a:r>
              <a:rPr lang="en-US" sz="2200" b="1" dirty="0"/>
              <a:t> </a:t>
            </a:r>
            <a:r>
              <a:rPr lang="en-US" sz="2200" dirty="0"/>
              <a:t>– To identify significant accounts and disclosures and their relevant assertions, auditors should consider:</a:t>
            </a:r>
          </a:p>
          <a:p>
            <a:pPr marL="912813" lvl="1" indent="-342900"/>
            <a:r>
              <a:rPr lang="en-US" sz="1800" dirty="0"/>
              <a:t>Size and composition of the account</a:t>
            </a:r>
          </a:p>
          <a:p>
            <a:pPr marL="912813" lvl="1" indent="-342900"/>
            <a:r>
              <a:rPr lang="en-US" sz="1800" dirty="0"/>
              <a:t>Susceptibility to misstatement due to error or fraud</a:t>
            </a:r>
          </a:p>
          <a:p>
            <a:pPr marL="912813" lvl="1" indent="-342900"/>
            <a:r>
              <a:rPr lang="en-US" sz="1800" dirty="0"/>
              <a:t>Volume of activity, complexity, and homogeneity of individual transactions</a:t>
            </a:r>
          </a:p>
          <a:p>
            <a:pPr marL="912813" lvl="1" indent="-342900"/>
            <a:r>
              <a:rPr lang="en-US" sz="1800" dirty="0"/>
              <a:t>Nature of the account and disclosure</a:t>
            </a:r>
          </a:p>
          <a:p>
            <a:pPr marL="912813" lvl="1" indent="-342900"/>
            <a:r>
              <a:rPr lang="en-US" sz="1800" dirty="0"/>
              <a:t>Accounting and reporting complexities</a:t>
            </a:r>
          </a:p>
          <a:p>
            <a:pPr marL="912813" lvl="1" indent="-342900"/>
            <a:r>
              <a:rPr lang="en-US" sz="1800" dirty="0"/>
              <a:t>Exposure to losses</a:t>
            </a:r>
          </a:p>
          <a:p>
            <a:pPr marL="912813" lvl="1" indent="-342900"/>
            <a:r>
              <a:rPr lang="en-US" sz="1800" dirty="0"/>
              <a:t>Possibility of significant contingent liabilities</a:t>
            </a:r>
          </a:p>
          <a:p>
            <a:pPr marL="912813" lvl="1" indent="-342900"/>
            <a:r>
              <a:rPr lang="en-US" sz="1800" dirty="0"/>
              <a:t>Existence of related party transactions</a:t>
            </a:r>
          </a:p>
          <a:p>
            <a:pPr marL="912813" lvl="1" indent="-342900"/>
            <a:r>
              <a:rPr lang="en-US" sz="1800" dirty="0"/>
              <a:t>Changes from prior period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8A64C-2C99-4F8F-A368-35E660A3E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18C-6899-4B9B-9036-A8CD068C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782050" cy="1261884"/>
          </a:xfrm>
        </p:spPr>
        <p:txBody>
          <a:bodyPr/>
          <a:lstStyle/>
          <a:p>
            <a:r>
              <a:rPr lang="en-US" sz="3800" dirty="0"/>
              <a:t>Business Risk: Auditor’s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A319-CB68-4878-B8A7-D53672B2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834109"/>
          </a:xfrm>
        </p:spPr>
        <p:txBody>
          <a:bodyPr/>
          <a:lstStyle/>
          <a:p>
            <a:r>
              <a:rPr lang="en-US" sz="2200" b="1" dirty="0">
                <a:hlinkClick r:id="rId2"/>
              </a:rPr>
              <a:t>AS 2110</a:t>
            </a:r>
            <a:r>
              <a:rPr lang="en-US" sz="2200" b="1" dirty="0"/>
              <a:t> </a:t>
            </a:r>
            <a:r>
              <a:rPr lang="en-US" sz="2200" dirty="0"/>
              <a:t>– during the planning phase of the engagement, auditors should obtain an understanding of the company and its environment, including:</a:t>
            </a:r>
          </a:p>
          <a:p>
            <a:pPr marL="1027113" lvl="1" indent="-457200"/>
            <a:r>
              <a:rPr lang="en-US" sz="1800" dirty="0"/>
              <a:t>The nature of the company</a:t>
            </a:r>
          </a:p>
          <a:p>
            <a:pPr marL="1027113" lvl="1" indent="-457200"/>
            <a:r>
              <a:rPr lang="en-US" sz="1800" dirty="0"/>
              <a:t>Objectives and strategies and related </a:t>
            </a:r>
            <a:r>
              <a:rPr lang="en-US" sz="1800" u="sng" dirty="0"/>
              <a:t>business risks</a:t>
            </a:r>
            <a:r>
              <a:rPr lang="en-US" sz="1800" dirty="0"/>
              <a:t> that might reasonably be expected to result in risks of material misstatement</a:t>
            </a:r>
          </a:p>
          <a:p>
            <a:pPr marL="1027113" lvl="1" indent="-457200"/>
            <a:r>
              <a:rPr lang="en-US" sz="1800" dirty="0"/>
              <a:t>Relevant industry, regulatory, and other external factors</a:t>
            </a:r>
          </a:p>
          <a:p>
            <a:pPr marL="1027113" lvl="1" indent="-457200"/>
            <a:r>
              <a:rPr lang="en-US" sz="1800" dirty="0"/>
              <a:t>Selection and application of accounting principles and related disclosures</a:t>
            </a:r>
          </a:p>
          <a:p>
            <a:pPr marL="1027113" lvl="1" indent="-457200"/>
            <a:r>
              <a:rPr lang="en-US" sz="1800" dirty="0"/>
              <a:t>Measurement and analysis of financial performance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1307-AC06-4042-BA2B-45E7086A7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27908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A8D24-9DB6-4446-BFF5-A34A571DCD63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19145</TotalTime>
  <Words>974</Words>
  <Application>Microsoft Office PowerPoint</Application>
  <PresentationFormat>On-screen Show (16:9)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W Foster MBA Career Mgmt</vt:lpstr>
      <vt:lpstr>Audit Risk and Materiality</vt:lpstr>
      <vt:lpstr>Agenda</vt:lpstr>
      <vt:lpstr>Review</vt:lpstr>
      <vt:lpstr>PowerPoint Presentation</vt:lpstr>
      <vt:lpstr>Agenda</vt:lpstr>
      <vt:lpstr>PowerPoint Presentation</vt:lpstr>
      <vt:lpstr>Audit Risk Model</vt:lpstr>
      <vt:lpstr>Identifying Significant Accounts</vt:lpstr>
      <vt:lpstr>Business Risk: Auditor’s Perspective</vt:lpstr>
      <vt:lpstr>Misstatement Risk</vt:lpstr>
      <vt:lpstr>Group Exercise – part 1</vt:lpstr>
      <vt:lpstr>PowerPoint Presentation</vt:lpstr>
      <vt:lpstr>Required Risk Disclosures</vt:lpstr>
      <vt:lpstr>Required Risk Disclosures</vt:lpstr>
      <vt:lpstr>Group Exercise – part 1</vt:lpstr>
      <vt:lpstr>Agenda</vt:lpstr>
      <vt:lpstr>Materiality</vt:lpstr>
      <vt:lpstr>What is Materiality?</vt:lpstr>
      <vt:lpstr>What the data suggests:</vt:lpstr>
      <vt:lpstr>Agenda</vt:lpstr>
      <vt:lpstr>Group Exercise – part 2</vt:lpstr>
      <vt:lpstr>Dynamic Audit Planning - Viz</vt:lpstr>
      <vt:lpstr>PowerPoint Presentation</vt:lpstr>
      <vt:lpstr>Group Exercise – part 2</vt:lpstr>
      <vt:lpstr>THANK YOU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771</cp:revision>
  <cp:lastPrinted>2024-09-26T19:36:30Z</cp:lastPrinted>
  <dcterms:created xsi:type="dcterms:W3CDTF">2011-09-06T04:32:21Z</dcterms:created>
  <dcterms:modified xsi:type="dcterms:W3CDTF">2024-10-08T20:13:02Z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